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3" r:id="rId9"/>
    <p:sldId id="261" r:id="rId10"/>
    <p:sldId id="262" r:id="rId11"/>
    <p:sldId id="265" r:id="rId12"/>
    <p:sldId id="264" r:id="rId13"/>
    <p:sldId id="273" r:id="rId14"/>
    <p:sldId id="266" r:id="rId15"/>
    <p:sldId id="267" r:id="rId16"/>
    <p:sldId id="268" r:id="rId17"/>
    <p:sldId id="274" r:id="rId18"/>
    <p:sldId id="269" r:id="rId19"/>
    <p:sldId id="270" r:id="rId20"/>
    <p:sldId id="271" r:id="rId21"/>
    <p:sldId id="275" r:id="rId22"/>
    <p:sldId id="272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CA5DD-78CE-4D3D-94F1-EE8757DE8103}" v="2" dt="2022-03-21T15:58:27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3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0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0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8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77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0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0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3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BCC4-0C34-4A7B-8700-FD86CC62F1A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4F01-E87C-4D25-A60F-69AF5C549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1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F1FED53-A10C-421E-B73E-9E44C8475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3" y="2175646"/>
            <a:ext cx="1470621" cy="6678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55D92E-AE9A-49E4-AB0B-8AFE00C0ABB3}"/>
              </a:ext>
            </a:extLst>
          </p:cNvPr>
          <p:cNvSpPr/>
          <p:nvPr/>
        </p:nvSpPr>
        <p:spPr>
          <a:xfrm>
            <a:off x="0" y="0"/>
            <a:ext cx="12188952" cy="1172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605EBCE-CE3B-4A1A-8154-38E71E34C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83" y="139738"/>
            <a:ext cx="1981323" cy="8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D408BF-4F47-4238-A988-45A715D8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2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7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2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7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" b="3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5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32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A7609-C3D4-4D7C-8C58-F4AA00ED599F}"/>
              </a:ext>
            </a:extLst>
          </p:cNvPr>
          <p:cNvSpPr txBox="1"/>
          <p:nvPr/>
        </p:nvSpPr>
        <p:spPr>
          <a:xfrm>
            <a:off x="2774461" y="256415"/>
            <a:ext cx="664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525E66"/>
                </a:solidFill>
                <a:latin typeface="VAGRounded LT Bold" panose="02000803030000020004" pitchFamily="2" charset="0"/>
              </a:rPr>
              <a:t>Famous faces who are neurodiverse</a:t>
            </a:r>
          </a:p>
        </p:txBody>
      </p:sp>
      <p:pic>
        <p:nvPicPr>
          <p:cNvPr id="4" name="Picture 3" descr="C:\Users\whipra\AppData\Local\Microsoft\Windows\INetCache\Content.MSO\236EB084.tmp">
            <a:extLst>
              <a:ext uri="{FF2B5EF4-FFF2-40B4-BE49-F238E27FC236}">
                <a16:creationId xmlns:a16="http://schemas.microsoft.com/office/drawing/2014/main" id="{A9CBFC64-B1CC-4D76-8903-E466B998630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13104"/>
          <a:stretch/>
        </p:blipFill>
        <p:spPr bwMode="auto">
          <a:xfrm>
            <a:off x="1771650" y="1139668"/>
            <a:ext cx="2019300" cy="16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CED1D-C43E-4248-9887-C32B392BDF29}"/>
              </a:ext>
            </a:extLst>
          </p:cNvPr>
          <p:cNvSpPr txBox="1"/>
          <p:nvPr/>
        </p:nvSpPr>
        <p:spPr>
          <a:xfrm>
            <a:off x="3790950" y="165152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AGRounded LT Bold" panose="02000803030000020004" pitchFamily="2" charset="0"/>
              </a:rPr>
              <a:t>Greta Thunberg</a:t>
            </a:r>
          </a:p>
          <a:p>
            <a:r>
              <a:rPr lang="en-GB" dirty="0">
                <a:latin typeface="VAG Rounded Std" panose="020F0502020204020204" pitchFamily="34" charset="0"/>
              </a:rPr>
              <a:t>Activist</a:t>
            </a:r>
          </a:p>
          <a:p>
            <a:r>
              <a:rPr lang="en-GB" dirty="0">
                <a:latin typeface="VAG Rounded Std" panose="020F0502020204020204" pitchFamily="34" charset="0"/>
              </a:rPr>
              <a:t> - Autism</a:t>
            </a:r>
          </a:p>
        </p:txBody>
      </p:sp>
      <p:pic>
        <p:nvPicPr>
          <p:cNvPr id="6" name="Picture 5" descr="Stars who prove autism is never a barrier – and can help their careers -  Mirror Online">
            <a:extLst>
              <a:ext uri="{FF2B5EF4-FFF2-40B4-BE49-F238E27FC236}">
                <a16:creationId xmlns:a16="http://schemas.microsoft.com/office/drawing/2014/main" id="{3054B225-5FDA-43D6-B585-FC12A328937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b="12227"/>
          <a:stretch/>
        </p:blipFill>
        <p:spPr bwMode="auto">
          <a:xfrm>
            <a:off x="6877050" y="1139668"/>
            <a:ext cx="2019300" cy="1664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C78FFC-648B-4A78-9D1C-5C682B89EC46}"/>
              </a:ext>
            </a:extLst>
          </p:cNvPr>
          <p:cNvSpPr txBox="1"/>
          <p:nvPr/>
        </p:nvSpPr>
        <p:spPr>
          <a:xfrm>
            <a:off x="8896350" y="1648714"/>
            <a:ext cx="230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AGRounded LT Bold" panose="02000803030000020004" pitchFamily="2" charset="0"/>
              </a:rPr>
              <a:t>Chris Packham</a:t>
            </a:r>
          </a:p>
          <a:p>
            <a:r>
              <a:rPr lang="en-GB" dirty="0">
                <a:latin typeface="VAG Rounded Std" panose="020F0502020204020204" pitchFamily="34" charset="0"/>
              </a:rPr>
              <a:t>TV Presenter</a:t>
            </a:r>
          </a:p>
          <a:p>
            <a:r>
              <a:rPr lang="en-GB" dirty="0">
                <a:latin typeface="VAG Rounded Std" panose="020F0502020204020204" pitchFamily="34" charset="0"/>
              </a:rPr>
              <a:t> - Autism</a:t>
            </a:r>
          </a:p>
        </p:txBody>
      </p:sp>
      <p:pic>
        <p:nvPicPr>
          <p:cNvPr id="8" name="Picture 7" descr="C:\Users\whipra\AppData\Local\Microsoft\Windows\INetCache\Content.MSO\9FF90F68.tmp">
            <a:extLst>
              <a:ext uri="{FF2B5EF4-FFF2-40B4-BE49-F238E27FC236}">
                <a16:creationId xmlns:a16="http://schemas.microsoft.com/office/drawing/2014/main" id="{0DD4CC55-5A63-47D9-A0B5-8D135A9A4F3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2"/>
          <a:stretch/>
        </p:blipFill>
        <p:spPr bwMode="auto">
          <a:xfrm>
            <a:off x="1771650" y="2870522"/>
            <a:ext cx="2019300" cy="1664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E695E7-14A3-4268-BA62-9BC64E968FD3}"/>
              </a:ext>
            </a:extLst>
          </p:cNvPr>
          <p:cNvSpPr txBox="1"/>
          <p:nvPr/>
        </p:nvSpPr>
        <p:spPr>
          <a:xfrm>
            <a:off x="3790950" y="3379568"/>
            <a:ext cx="230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AGRounded LT Bold" panose="02000803030000020004" pitchFamily="2" charset="0"/>
              </a:rPr>
              <a:t>Emma Watson</a:t>
            </a:r>
          </a:p>
          <a:p>
            <a:r>
              <a:rPr lang="en-GB" dirty="0">
                <a:latin typeface="VAG Rounded Std" panose="020F0502020204020204" pitchFamily="34" charset="0"/>
              </a:rPr>
              <a:t>Actress</a:t>
            </a:r>
          </a:p>
          <a:p>
            <a:r>
              <a:rPr lang="en-GB" dirty="0">
                <a:latin typeface="VAG Rounded Std" panose="020F0502020204020204" pitchFamily="34" charset="0"/>
              </a:rPr>
              <a:t> - ADHD</a:t>
            </a:r>
          </a:p>
        </p:txBody>
      </p:sp>
      <p:pic>
        <p:nvPicPr>
          <p:cNvPr id="10" name="Picture 9" descr="This seven-time Grammy Award winning recording artist has found a way to make his ADHD work for him -- through music. He’s stated that music serves as his ADHD therapy and helps him bring control to his thoughts while keeping his mind focused.">
            <a:extLst>
              <a:ext uri="{FF2B5EF4-FFF2-40B4-BE49-F238E27FC236}">
                <a16:creationId xmlns:a16="http://schemas.microsoft.com/office/drawing/2014/main" id="{7B001318-6A6E-469E-AFD9-9C1747E0635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8" r="12622"/>
          <a:stretch/>
        </p:blipFill>
        <p:spPr bwMode="auto">
          <a:xfrm>
            <a:off x="6877050" y="2870522"/>
            <a:ext cx="2019300" cy="17308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DF0972-E45E-4DC9-9845-7FF2C104ECB6}"/>
              </a:ext>
            </a:extLst>
          </p:cNvPr>
          <p:cNvSpPr txBox="1"/>
          <p:nvPr/>
        </p:nvSpPr>
        <p:spPr>
          <a:xfrm>
            <a:off x="8896349" y="3291595"/>
            <a:ext cx="275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AGRounded LT Bold" panose="02000803030000020004" pitchFamily="2" charset="0"/>
              </a:rPr>
              <a:t>will.i.am</a:t>
            </a:r>
          </a:p>
          <a:p>
            <a:r>
              <a:rPr lang="en-GB" dirty="0">
                <a:latin typeface="VAG Rounded Std" panose="020F0502020204020204" pitchFamily="34" charset="0"/>
              </a:rPr>
              <a:t>Musician/TV presenter</a:t>
            </a:r>
          </a:p>
          <a:p>
            <a:r>
              <a:rPr lang="en-GB" dirty="0">
                <a:latin typeface="VAG Rounded Std" panose="020F0502020204020204" pitchFamily="34" charset="0"/>
              </a:rPr>
              <a:t> - ADHD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DBE093-741A-448D-AD38-E57BB4E948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" b="7142"/>
          <a:stretch/>
        </p:blipFill>
        <p:spPr bwMode="auto">
          <a:xfrm>
            <a:off x="1771650" y="4595749"/>
            <a:ext cx="2019300" cy="17308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0EBF6B-68AF-4C07-ABAF-4A42CA19E122}"/>
              </a:ext>
            </a:extLst>
          </p:cNvPr>
          <p:cNvSpPr txBox="1"/>
          <p:nvPr/>
        </p:nvSpPr>
        <p:spPr>
          <a:xfrm>
            <a:off x="3790950" y="5043992"/>
            <a:ext cx="230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AGRounded LT Bold" panose="02000803030000020004" pitchFamily="2" charset="0"/>
              </a:rPr>
              <a:t>Jamie Oliver</a:t>
            </a:r>
          </a:p>
          <a:p>
            <a:r>
              <a:rPr lang="en-GB" dirty="0">
                <a:latin typeface="VAG Rounded Std" panose="020F0502020204020204" pitchFamily="34" charset="0"/>
              </a:rPr>
              <a:t>Chef/TV Presenter</a:t>
            </a:r>
          </a:p>
          <a:p>
            <a:r>
              <a:rPr lang="en-GB" dirty="0">
                <a:latin typeface="VAG Rounded Std" panose="020F0502020204020204" pitchFamily="34" charset="0"/>
              </a:rPr>
              <a:t>- Dyslexia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16B23F-5D72-45E8-B487-1E675113512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20641"/>
          <a:stretch/>
        </p:blipFill>
        <p:spPr bwMode="auto">
          <a:xfrm>
            <a:off x="6877050" y="4667807"/>
            <a:ext cx="2019301" cy="17308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F3F141-A8D6-48FF-99B6-5E19D0F15408}"/>
              </a:ext>
            </a:extLst>
          </p:cNvPr>
          <p:cNvSpPr txBox="1"/>
          <p:nvPr/>
        </p:nvSpPr>
        <p:spPr>
          <a:xfrm>
            <a:off x="8896350" y="5088880"/>
            <a:ext cx="230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VAGRounded LT Bold" panose="02000803030000020004" pitchFamily="2" charset="0"/>
              </a:rPr>
              <a:t>Stampy</a:t>
            </a:r>
            <a:r>
              <a:rPr lang="en-GB" dirty="0">
                <a:latin typeface="VAGRounded LT Bold" panose="02000803030000020004" pitchFamily="2" charset="0"/>
              </a:rPr>
              <a:t> Long Nose</a:t>
            </a:r>
          </a:p>
          <a:p>
            <a:r>
              <a:rPr lang="en-GB">
                <a:latin typeface="VAG Rounded Std" panose="020F0502020204020204" pitchFamily="34" charset="0"/>
              </a:rPr>
              <a:t>YouTuber</a:t>
            </a:r>
            <a:endParaRPr lang="en-GB" dirty="0">
              <a:latin typeface="VAG Rounded Std" panose="020F0502020204020204" pitchFamily="34" charset="0"/>
            </a:endParaRPr>
          </a:p>
          <a:p>
            <a:r>
              <a:rPr lang="en-GB" dirty="0">
                <a:latin typeface="VAG Rounded Std" panose="020F0502020204020204" pitchFamily="34" charset="0"/>
              </a:rPr>
              <a:t>- Dyslexia</a:t>
            </a:r>
          </a:p>
        </p:txBody>
      </p:sp>
    </p:spTree>
    <p:extLst>
      <p:ext uri="{BB962C8B-B14F-4D97-AF65-F5344CB8AC3E}">
        <p14:creationId xmlns:p14="http://schemas.microsoft.com/office/powerpoint/2010/main" val="158454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0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5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9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0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408BF-4F47-4238-A988-45A715D8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90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C7D41B24F79949B3A4A599B123954E" ma:contentTypeVersion="4" ma:contentTypeDescription="Create a new document." ma:contentTypeScope="" ma:versionID="010f45cb271681814fadb9ab36278d82">
  <xsd:schema xmlns:xsd="http://www.w3.org/2001/XMLSchema" xmlns:xs="http://www.w3.org/2001/XMLSchema" xmlns:p="http://schemas.microsoft.com/office/2006/metadata/properties" xmlns:ns2="8144c661-487b-446a-9314-92c20715f14a" targetNamespace="http://schemas.microsoft.com/office/2006/metadata/properties" ma:root="true" ma:fieldsID="d747275446d8b50801105e5db15787ef" ns2:_="">
    <xsd:import namespace="8144c661-487b-446a-9314-92c20715f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4c661-487b-446a-9314-92c20715f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E0D487-C9E8-483B-AA84-9591C89D9188}"/>
</file>

<file path=customXml/itemProps2.xml><?xml version="1.0" encoding="utf-8"?>
<ds:datastoreItem xmlns:ds="http://schemas.openxmlformats.org/officeDocument/2006/customXml" ds:itemID="{3DD2D185-124F-4344-8D51-E2B584293E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EF77C-9FDD-4D3E-9BC1-3A3FB80AB0C6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52c206a-3da2-4938-8a3c-6911d18ee3fd"/>
    <ds:schemaRef ds:uri="c9e4cb74-6ca3-4bc2-ab58-1462efb66f4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VAG Rounded Std</vt:lpstr>
      <vt:lpstr>VAGRounded LT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 Action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Bell</dc:creator>
  <cp:lastModifiedBy>Rachel Whipps</cp:lastModifiedBy>
  <cp:revision>12</cp:revision>
  <dcterms:created xsi:type="dcterms:W3CDTF">2021-03-15T07:46:10Z</dcterms:created>
  <dcterms:modified xsi:type="dcterms:W3CDTF">2022-03-22T12:27:36Z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0x0101004FC7D41B24F79949B3A4A599B123954E</vt:lpwstr>
  </property>
  <property fmtid="{D5CDD505-2E9C-101B-9397-08002B2CF9AE}" pid="3" name="Order">
    <vt:r8>55300</vt:r8>
  </property>
</Properties>
</file>