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7.xml" ContentType="application/vnd.openxmlformats-officedocument.presentationml.slideLayout+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Slides/notesSlide8.xml" ContentType="application/vnd.openxmlformats-officedocument.presentationml.notesSlide+xml"/>
  <Override PartName="/ppt/slideLayouts/slideLayout9.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66" r:id="rId4"/>
    <p:sldId id="263" r:id="rId5"/>
    <p:sldId id="264" r:id="rId6"/>
    <p:sldId id="267" r:id="rId7"/>
    <p:sldId id="260" r:id="rId8"/>
    <p:sldId id="259" r:id="rId9"/>
    <p:sldId id="268" r:id="rId10"/>
    <p:sldId id="269"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797C418-E4EF-4C09-B7E1-5B466D257F3B}" v="1" dt="2022-05-18T14:12:46.4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9" d="100"/>
          <a:sy n="39" d="100"/>
        </p:scale>
        <p:origin x="872"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ily Bristol" userId="8218965a-4d25-4188-baf2-837011dcce80" providerId="ADAL" clId="{D449282D-3F4B-4EE5-BE02-8CD433EE742A}"/>
    <pc:docChg chg="undo custSel addSld delSld modSld sldOrd">
      <pc:chgData name="Emily Bristol" userId="8218965a-4d25-4188-baf2-837011dcce80" providerId="ADAL" clId="{D449282D-3F4B-4EE5-BE02-8CD433EE742A}" dt="2022-03-04T15:41:43.496" v="2086" actId="2711"/>
      <pc:docMkLst>
        <pc:docMk/>
      </pc:docMkLst>
      <pc:sldChg chg="modSp new mod modTransition">
        <pc:chgData name="Emily Bristol" userId="8218965a-4d25-4188-baf2-837011dcce80" providerId="ADAL" clId="{D449282D-3F4B-4EE5-BE02-8CD433EE742A}" dt="2022-03-04T15:38:20.220" v="2059"/>
        <pc:sldMkLst>
          <pc:docMk/>
          <pc:sldMk cId="2163808556" sldId="256"/>
        </pc:sldMkLst>
        <pc:spChg chg="mod">
          <ac:chgData name="Emily Bristol" userId="8218965a-4d25-4188-baf2-837011dcce80" providerId="ADAL" clId="{D449282D-3F4B-4EE5-BE02-8CD433EE742A}" dt="2022-03-04T10:13:38.701" v="36" actId="14100"/>
          <ac:spMkLst>
            <pc:docMk/>
            <pc:sldMk cId="2163808556" sldId="256"/>
            <ac:spMk id="2" creationId="{4475C4B6-946E-4D12-AE19-33DD4FFE683C}"/>
          </ac:spMkLst>
        </pc:spChg>
        <pc:spChg chg="mod">
          <ac:chgData name="Emily Bristol" userId="8218965a-4d25-4188-baf2-837011dcce80" providerId="ADAL" clId="{D449282D-3F4B-4EE5-BE02-8CD433EE742A}" dt="2022-03-04T10:13:47.262" v="38" actId="403"/>
          <ac:spMkLst>
            <pc:docMk/>
            <pc:sldMk cId="2163808556" sldId="256"/>
            <ac:spMk id="3" creationId="{EEDCCE76-9EA4-4C77-A86D-BA65F1F14151}"/>
          </ac:spMkLst>
        </pc:spChg>
      </pc:sldChg>
      <pc:sldChg chg="addSp delSp modSp new mod modTransition setBg">
        <pc:chgData name="Emily Bristol" userId="8218965a-4d25-4188-baf2-837011dcce80" providerId="ADAL" clId="{D449282D-3F4B-4EE5-BE02-8CD433EE742A}" dt="2022-03-04T15:40:08.884" v="2069" actId="1076"/>
        <pc:sldMkLst>
          <pc:docMk/>
          <pc:sldMk cId="1990065816" sldId="257"/>
        </pc:sldMkLst>
        <pc:spChg chg="mod">
          <ac:chgData name="Emily Bristol" userId="8218965a-4d25-4188-baf2-837011dcce80" providerId="ADAL" clId="{D449282D-3F4B-4EE5-BE02-8CD433EE742A}" dt="2022-03-04T13:51:59.054" v="322" actId="26606"/>
          <ac:spMkLst>
            <pc:docMk/>
            <pc:sldMk cId="1990065816" sldId="257"/>
            <ac:spMk id="2" creationId="{5EFE107A-C1E6-42E7-83F0-55FE94C201BA}"/>
          </ac:spMkLst>
        </pc:spChg>
        <pc:spChg chg="del">
          <ac:chgData name="Emily Bristol" userId="8218965a-4d25-4188-baf2-837011dcce80" providerId="ADAL" clId="{D449282D-3F4B-4EE5-BE02-8CD433EE742A}" dt="2022-03-04T10:31:04.995" v="316"/>
          <ac:spMkLst>
            <pc:docMk/>
            <pc:sldMk cId="1990065816" sldId="257"/>
            <ac:spMk id="3" creationId="{3D0E1DF2-0443-4032-B565-3082AAD1DAF7}"/>
          </ac:spMkLst>
        </pc:spChg>
        <pc:spChg chg="add mod">
          <ac:chgData name="Emily Bristol" userId="8218965a-4d25-4188-baf2-837011dcce80" providerId="ADAL" clId="{D449282D-3F4B-4EE5-BE02-8CD433EE742A}" dt="2022-03-04T15:40:08.884" v="2069" actId="1076"/>
          <ac:spMkLst>
            <pc:docMk/>
            <pc:sldMk cId="1990065816" sldId="257"/>
            <ac:spMk id="4" creationId="{0E4B2F41-130A-4456-92C0-E42BBEF3B44B}"/>
          </ac:spMkLst>
        </pc:spChg>
        <pc:spChg chg="add del">
          <ac:chgData name="Emily Bristol" userId="8218965a-4d25-4188-baf2-837011dcce80" providerId="ADAL" clId="{D449282D-3F4B-4EE5-BE02-8CD433EE742A}" dt="2022-03-04T13:51:59.054" v="322" actId="26606"/>
          <ac:spMkLst>
            <pc:docMk/>
            <pc:sldMk cId="1990065816" sldId="257"/>
            <ac:spMk id="71" creationId="{419501C6-F015-4273-AF88-E0F6C853899F}"/>
          </ac:spMkLst>
        </pc:spChg>
        <pc:spChg chg="add del">
          <ac:chgData name="Emily Bristol" userId="8218965a-4d25-4188-baf2-837011dcce80" providerId="ADAL" clId="{D449282D-3F4B-4EE5-BE02-8CD433EE742A}" dt="2022-03-04T13:51:59.054" v="322" actId="26606"/>
          <ac:spMkLst>
            <pc:docMk/>
            <pc:sldMk cId="1990065816" sldId="257"/>
            <ac:spMk id="73" creationId="{CA677DB7-5829-45BD-9754-5EC484CC4253}"/>
          </ac:spMkLst>
        </pc:spChg>
        <pc:picChg chg="add del mod">
          <ac:chgData name="Emily Bristol" userId="8218965a-4d25-4188-baf2-837011dcce80" providerId="ADAL" clId="{D449282D-3F4B-4EE5-BE02-8CD433EE742A}" dt="2022-03-04T15:40:04.684" v="2068" actId="478"/>
          <ac:picMkLst>
            <pc:docMk/>
            <pc:sldMk cId="1990065816" sldId="257"/>
            <ac:picMk id="8" creationId="{3C66AF55-460D-4B9E-9544-1F83464DFDB5}"/>
          </ac:picMkLst>
        </pc:picChg>
        <pc:picChg chg="add del mod">
          <ac:chgData name="Emily Bristol" userId="8218965a-4d25-4188-baf2-837011dcce80" providerId="ADAL" clId="{D449282D-3F4B-4EE5-BE02-8CD433EE742A}" dt="2022-03-04T13:52:12.896" v="326" actId="478"/>
          <ac:picMkLst>
            <pc:docMk/>
            <pc:sldMk cId="1990065816" sldId="257"/>
            <ac:picMk id="1026" creationId="{BBBB4B21-F1A5-455F-9B9B-E50A31F96103}"/>
          </ac:picMkLst>
        </pc:picChg>
      </pc:sldChg>
      <pc:sldChg chg="addSp modSp new del mod">
        <pc:chgData name="Emily Bristol" userId="8218965a-4d25-4188-baf2-837011dcce80" providerId="ADAL" clId="{D449282D-3F4B-4EE5-BE02-8CD433EE742A}" dt="2022-03-04T15:32:14.210" v="1763" actId="2696"/>
        <pc:sldMkLst>
          <pc:docMk/>
          <pc:sldMk cId="1486413226" sldId="258"/>
        </pc:sldMkLst>
        <pc:spChg chg="mod">
          <ac:chgData name="Emily Bristol" userId="8218965a-4d25-4188-baf2-837011dcce80" providerId="ADAL" clId="{D449282D-3F4B-4EE5-BE02-8CD433EE742A}" dt="2022-03-04T14:55:34.719" v="1400" actId="20577"/>
          <ac:spMkLst>
            <pc:docMk/>
            <pc:sldMk cId="1486413226" sldId="258"/>
            <ac:spMk id="2" creationId="{DC9EA9CA-48F3-498F-B0B9-6F58496DF101}"/>
          </ac:spMkLst>
        </pc:spChg>
        <pc:spChg chg="mod">
          <ac:chgData name="Emily Bristol" userId="8218965a-4d25-4188-baf2-837011dcce80" providerId="ADAL" clId="{D449282D-3F4B-4EE5-BE02-8CD433EE742A}" dt="2022-03-04T15:30:28.576" v="1694" actId="20577"/>
          <ac:spMkLst>
            <pc:docMk/>
            <pc:sldMk cId="1486413226" sldId="258"/>
            <ac:spMk id="3" creationId="{DC1C6617-1EBF-4D8B-884D-AFBA6BAC0464}"/>
          </ac:spMkLst>
        </pc:spChg>
        <pc:spChg chg="add mod">
          <ac:chgData name="Emily Bristol" userId="8218965a-4d25-4188-baf2-837011dcce80" providerId="ADAL" clId="{D449282D-3F4B-4EE5-BE02-8CD433EE742A}" dt="2022-03-04T15:30:32.369" v="1697"/>
          <ac:spMkLst>
            <pc:docMk/>
            <pc:sldMk cId="1486413226" sldId="258"/>
            <ac:spMk id="4" creationId="{34C4EB74-2E65-4EA1-B39C-73EB616002C3}"/>
          </ac:spMkLst>
        </pc:spChg>
      </pc:sldChg>
      <pc:sldChg chg="modSp new mod modTransition">
        <pc:chgData name="Emily Bristol" userId="8218965a-4d25-4188-baf2-837011dcce80" providerId="ADAL" clId="{D449282D-3F4B-4EE5-BE02-8CD433EE742A}" dt="2022-03-04T15:38:40.402" v="2065"/>
        <pc:sldMkLst>
          <pc:docMk/>
          <pc:sldMk cId="1288758493" sldId="259"/>
        </pc:sldMkLst>
        <pc:spChg chg="mod">
          <ac:chgData name="Emily Bristol" userId="8218965a-4d25-4188-baf2-837011dcce80" providerId="ADAL" clId="{D449282D-3F4B-4EE5-BE02-8CD433EE742A}" dt="2022-03-04T10:22:18.931" v="287" actId="20577"/>
          <ac:spMkLst>
            <pc:docMk/>
            <pc:sldMk cId="1288758493" sldId="259"/>
            <ac:spMk id="2" creationId="{6228C497-6904-4C68-91A8-660C91C53DCD}"/>
          </ac:spMkLst>
        </pc:spChg>
        <pc:spChg chg="mod">
          <ac:chgData name="Emily Bristol" userId="8218965a-4d25-4188-baf2-837011dcce80" providerId="ADAL" clId="{D449282D-3F4B-4EE5-BE02-8CD433EE742A}" dt="2022-03-04T14:58:24.043" v="1413" actId="113"/>
          <ac:spMkLst>
            <pc:docMk/>
            <pc:sldMk cId="1288758493" sldId="259"/>
            <ac:spMk id="3" creationId="{B187A98B-C351-4F69-8D58-76032BA51718}"/>
          </ac:spMkLst>
        </pc:spChg>
      </pc:sldChg>
      <pc:sldChg chg="modSp new mod ord modTransition">
        <pc:chgData name="Emily Bristol" userId="8218965a-4d25-4188-baf2-837011dcce80" providerId="ADAL" clId="{D449282D-3F4B-4EE5-BE02-8CD433EE742A}" dt="2022-03-04T15:38:11.942" v="2057"/>
        <pc:sldMkLst>
          <pc:docMk/>
          <pc:sldMk cId="2643395023" sldId="260"/>
        </pc:sldMkLst>
        <pc:spChg chg="mod">
          <ac:chgData name="Emily Bristol" userId="8218965a-4d25-4188-baf2-837011dcce80" providerId="ADAL" clId="{D449282D-3F4B-4EE5-BE02-8CD433EE742A}" dt="2022-03-04T10:22:13.196" v="286" actId="20577"/>
          <ac:spMkLst>
            <pc:docMk/>
            <pc:sldMk cId="2643395023" sldId="260"/>
            <ac:spMk id="2" creationId="{B61F68F2-99A4-4CDC-BA33-9F5EC5658446}"/>
          </ac:spMkLst>
        </pc:spChg>
        <pc:spChg chg="mod">
          <ac:chgData name="Emily Bristol" userId="8218965a-4d25-4188-baf2-837011dcce80" providerId="ADAL" clId="{D449282D-3F4B-4EE5-BE02-8CD433EE742A}" dt="2022-03-04T14:50:57.745" v="1265"/>
          <ac:spMkLst>
            <pc:docMk/>
            <pc:sldMk cId="2643395023" sldId="260"/>
            <ac:spMk id="3" creationId="{9E0FC9EB-7EF1-43AA-94B2-4C0BC73D7175}"/>
          </ac:spMkLst>
        </pc:spChg>
      </pc:sldChg>
      <pc:sldChg chg="modSp new del mod">
        <pc:chgData name="Emily Bristol" userId="8218965a-4d25-4188-baf2-837011dcce80" providerId="ADAL" clId="{D449282D-3F4B-4EE5-BE02-8CD433EE742A}" dt="2022-03-04T14:16:16.855" v="528" actId="2696"/>
        <pc:sldMkLst>
          <pc:docMk/>
          <pc:sldMk cId="3669580394" sldId="261"/>
        </pc:sldMkLst>
        <pc:spChg chg="mod">
          <ac:chgData name="Emily Bristol" userId="8218965a-4d25-4188-baf2-837011dcce80" providerId="ADAL" clId="{D449282D-3F4B-4EE5-BE02-8CD433EE742A}" dt="2022-03-04T10:21:37.491" v="281" actId="207"/>
          <ac:spMkLst>
            <pc:docMk/>
            <pc:sldMk cId="3669580394" sldId="261"/>
            <ac:spMk id="2" creationId="{C3CA03BD-5C27-4017-999B-C3E65FD38FD1}"/>
          </ac:spMkLst>
        </pc:spChg>
      </pc:sldChg>
      <pc:sldChg chg="modSp new del mod">
        <pc:chgData name="Emily Bristol" userId="8218965a-4d25-4188-baf2-837011dcce80" providerId="ADAL" clId="{D449282D-3F4B-4EE5-BE02-8CD433EE742A}" dt="2022-03-04T10:19:19.681" v="239" actId="2696"/>
        <pc:sldMkLst>
          <pc:docMk/>
          <pc:sldMk cId="3755147382" sldId="262"/>
        </pc:sldMkLst>
        <pc:spChg chg="mod">
          <ac:chgData name="Emily Bristol" userId="8218965a-4d25-4188-baf2-837011dcce80" providerId="ADAL" clId="{D449282D-3F4B-4EE5-BE02-8CD433EE742A}" dt="2022-03-04T10:18:34.399" v="212" actId="20577"/>
          <ac:spMkLst>
            <pc:docMk/>
            <pc:sldMk cId="3755147382" sldId="262"/>
            <ac:spMk id="2" creationId="{9F6A5073-BEAE-4416-B162-A070E412A104}"/>
          </ac:spMkLst>
        </pc:spChg>
      </pc:sldChg>
      <pc:sldChg chg="modSp new mod ord modTransition">
        <pc:chgData name="Emily Bristol" userId="8218965a-4d25-4188-baf2-837011dcce80" providerId="ADAL" clId="{D449282D-3F4B-4EE5-BE02-8CD433EE742A}" dt="2022-03-04T15:38:27.127" v="2062"/>
        <pc:sldMkLst>
          <pc:docMk/>
          <pc:sldMk cId="3179602259" sldId="263"/>
        </pc:sldMkLst>
        <pc:spChg chg="mod">
          <ac:chgData name="Emily Bristol" userId="8218965a-4d25-4188-baf2-837011dcce80" providerId="ADAL" clId="{D449282D-3F4B-4EE5-BE02-8CD433EE742A}" dt="2022-03-04T14:03:13.108" v="352" actId="20577"/>
          <ac:spMkLst>
            <pc:docMk/>
            <pc:sldMk cId="3179602259" sldId="263"/>
            <ac:spMk id="2" creationId="{E6B46D25-6863-4A86-A359-C1896FE78F09}"/>
          </ac:spMkLst>
        </pc:spChg>
        <pc:spChg chg="mod">
          <ac:chgData name="Emily Bristol" userId="8218965a-4d25-4188-baf2-837011dcce80" providerId="ADAL" clId="{D449282D-3F4B-4EE5-BE02-8CD433EE742A}" dt="2022-03-04T15:28:29.543" v="1654" actId="33524"/>
          <ac:spMkLst>
            <pc:docMk/>
            <pc:sldMk cId="3179602259" sldId="263"/>
            <ac:spMk id="3" creationId="{9C80BF16-E183-4BDF-91D6-4BBA85C91D39}"/>
          </ac:spMkLst>
        </pc:spChg>
      </pc:sldChg>
      <pc:sldChg chg="modSp new mod ord modTransition">
        <pc:chgData name="Emily Bristol" userId="8218965a-4d25-4188-baf2-837011dcce80" providerId="ADAL" clId="{D449282D-3F4B-4EE5-BE02-8CD433EE742A}" dt="2022-03-04T15:38:29.820" v="2063"/>
        <pc:sldMkLst>
          <pc:docMk/>
          <pc:sldMk cId="2401421071" sldId="264"/>
        </pc:sldMkLst>
        <pc:spChg chg="mod">
          <ac:chgData name="Emily Bristol" userId="8218965a-4d25-4188-baf2-837011dcce80" providerId="ADAL" clId="{D449282D-3F4B-4EE5-BE02-8CD433EE742A}" dt="2022-03-04T15:33:46.682" v="1845" actId="20577"/>
          <ac:spMkLst>
            <pc:docMk/>
            <pc:sldMk cId="2401421071" sldId="264"/>
            <ac:spMk id="2" creationId="{DB1CCA9D-A12F-46D7-AC3F-C82FD16812C4}"/>
          </ac:spMkLst>
        </pc:spChg>
        <pc:spChg chg="mod">
          <ac:chgData name="Emily Bristol" userId="8218965a-4d25-4188-baf2-837011dcce80" providerId="ADAL" clId="{D449282D-3F4B-4EE5-BE02-8CD433EE742A}" dt="2022-03-04T15:36:08.299" v="2043" actId="20577"/>
          <ac:spMkLst>
            <pc:docMk/>
            <pc:sldMk cId="2401421071" sldId="264"/>
            <ac:spMk id="3" creationId="{5D3605EF-37CD-4090-A35D-79BD3443F5BA}"/>
          </ac:spMkLst>
        </pc:spChg>
      </pc:sldChg>
      <pc:sldChg chg="new del">
        <pc:chgData name="Emily Bristol" userId="8218965a-4d25-4188-baf2-837011dcce80" providerId="ADAL" clId="{D449282D-3F4B-4EE5-BE02-8CD433EE742A}" dt="2022-03-04T14:15:36.871" v="527" actId="2696"/>
        <pc:sldMkLst>
          <pc:docMk/>
          <pc:sldMk cId="1642928774" sldId="265"/>
        </pc:sldMkLst>
      </pc:sldChg>
      <pc:sldChg chg="modSp new mod modTransition">
        <pc:chgData name="Emily Bristol" userId="8218965a-4d25-4188-baf2-837011dcce80" providerId="ADAL" clId="{D449282D-3F4B-4EE5-BE02-8CD433EE742A}" dt="2022-03-04T15:38:24.649" v="2061"/>
        <pc:sldMkLst>
          <pc:docMk/>
          <pc:sldMk cId="1525117309" sldId="266"/>
        </pc:sldMkLst>
        <pc:spChg chg="mod">
          <ac:chgData name="Emily Bristol" userId="8218965a-4d25-4188-baf2-837011dcce80" providerId="ADAL" clId="{D449282D-3F4B-4EE5-BE02-8CD433EE742A}" dt="2022-03-04T14:07:17.516" v="511" actId="207"/>
          <ac:spMkLst>
            <pc:docMk/>
            <pc:sldMk cId="1525117309" sldId="266"/>
            <ac:spMk id="2" creationId="{D748D321-E3C3-4CC3-837A-E40D1DAAB053}"/>
          </ac:spMkLst>
        </pc:spChg>
        <pc:spChg chg="mod">
          <ac:chgData name="Emily Bristol" userId="8218965a-4d25-4188-baf2-837011dcce80" providerId="ADAL" clId="{D449282D-3F4B-4EE5-BE02-8CD433EE742A}" dt="2022-03-04T15:31:22.662" v="1728" actId="20577"/>
          <ac:spMkLst>
            <pc:docMk/>
            <pc:sldMk cId="1525117309" sldId="266"/>
            <ac:spMk id="3" creationId="{C7AEB9BE-BF3D-4E75-AE11-4A67E082921D}"/>
          </ac:spMkLst>
        </pc:spChg>
      </pc:sldChg>
      <pc:sldChg chg="modSp new mod ord modTransition">
        <pc:chgData name="Emily Bristol" userId="8218965a-4d25-4188-baf2-837011dcce80" providerId="ADAL" clId="{D449282D-3F4B-4EE5-BE02-8CD433EE742A}" dt="2022-03-04T15:41:43.496" v="2086" actId="2711"/>
        <pc:sldMkLst>
          <pc:docMk/>
          <pc:sldMk cId="3698101213" sldId="267"/>
        </pc:sldMkLst>
        <pc:spChg chg="mod">
          <ac:chgData name="Emily Bristol" userId="8218965a-4d25-4188-baf2-837011dcce80" providerId="ADAL" clId="{D449282D-3F4B-4EE5-BE02-8CD433EE742A}" dt="2022-03-04T15:41:43.496" v="2086" actId="2711"/>
          <ac:spMkLst>
            <pc:docMk/>
            <pc:sldMk cId="3698101213" sldId="267"/>
            <ac:spMk id="2" creationId="{53620C25-4A13-488C-9741-67A5C3C29B28}"/>
          </ac:spMkLst>
        </pc:spChg>
        <pc:spChg chg="mod">
          <ac:chgData name="Emily Bristol" userId="8218965a-4d25-4188-baf2-837011dcce80" providerId="ADAL" clId="{D449282D-3F4B-4EE5-BE02-8CD433EE742A}" dt="2022-03-04T15:36:43.761" v="2047" actId="20577"/>
          <ac:spMkLst>
            <pc:docMk/>
            <pc:sldMk cId="3698101213" sldId="267"/>
            <ac:spMk id="3" creationId="{2F6E974B-5F5D-46B0-AD17-CF034EBF7342}"/>
          </ac:spMkLst>
        </pc:spChg>
      </pc:sldChg>
      <pc:sldChg chg="addSp delSp modSp new mod ord modTransition">
        <pc:chgData name="Emily Bristol" userId="8218965a-4d25-4188-baf2-837011dcce80" providerId="ADAL" clId="{D449282D-3F4B-4EE5-BE02-8CD433EE742A}" dt="2022-03-04T15:41:35.827" v="2085" actId="2711"/>
        <pc:sldMkLst>
          <pc:docMk/>
          <pc:sldMk cId="4266302773" sldId="268"/>
        </pc:sldMkLst>
        <pc:spChg chg="mod">
          <ac:chgData name="Emily Bristol" userId="8218965a-4d25-4188-baf2-837011dcce80" providerId="ADAL" clId="{D449282D-3F4B-4EE5-BE02-8CD433EE742A}" dt="2022-03-04T15:41:35.827" v="2085" actId="2711"/>
          <ac:spMkLst>
            <pc:docMk/>
            <pc:sldMk cId="4266302773" sldId="268"/>
            <ac:spMk id="2" creationId="{45E9A974-4852-4C3F-BFD0-B5E08D7CBBC9}"/>
          </ac:spMkLst>
        </pc:spChg>
        <pc:spChg chg="add del mod">
          <ac:chgData name="Emily Bristol" userId="8218965a-4d25-4188-baf2-837011dcce80" providerId="ADAL" clId="{D449282D-3F4B-4EE5-BE02-8CD433EE742A}" dt="2022-03-04T14:45:39.558" v="1163" actId="1076"/>
          <ac:spMkLst>
            <pc:docMk/>
            <pc:sldMk cId="4266302773" sldId="268"/>
            <ac:spMk id="3" creationId="{1DB9BAC7-907D-43C2-ADA7-DE161F6FD43B}"/>
          </ac:spMkLst>
        </pc:spChg>
        <pc:spChg chg="add del mod">
          <ac:chgData name="Emily Bristol" userId="8218965a-4d25-4188-baf2-837011dcce80" providerId="ADAL" clId="{D449282D-3F4B-4EE5-BE02-8CD433EE742A}" dt="2022-03-04T14:41:55.053" v="1122" actId="478"/>
          <ac:spMkLst>
            <pc:docMk/>
            <pc:sldMk cId="4266302773" sldId="268"/>
            <ac:spMk id="5" creationId="{E9EB719A-FE85-4218-A9FC-61E32BD6A6C0}"/>
          </ac:spMkLst>
        </pc:spChg>
      </pc:sldChg>
      <pc:sldChg chg="addSp delSp modSp new mod modTransition">
        <pc:chgData name="Emily Bristol" userId="8218965a-4d25-4188-baf2-837011dcce80" providerId="ADAL" clId="{D449282D-3F4B-4EE5-BE02-8CD433EE742A}" dt="2022-03-04T15:41:08.706" v="2084"/>
        <pc:sldMkLst>
          <pc:docMk/>
          <pc:sldMk cId="581099653" sldId="269"/>
        </pc:sldMkLst>
        <pc:spChg chg="mod">
          <ac:chgData name="Emily Bristol" userId="8218965a-4d25-4188-baf2-837011dcce80" providerId="ADAL" clId="{D449282D-3F4B-4EE5-BE02-8CD433EE742A}" dt="2022-03-04T15:40:45.080" v="2081" actId="2711"/>
          <ac:spMkLst>
            <pc:docMk/>
            <pc:sldMk cId="581099653" sldId="269"/>
            <ac:spMk id="2" creationId="{1F02D895-ACCA-441F-B182-E3BC47E9F3F4}"/>
          </ac:spMkLst>
        </pc:spChg>
        <pc:spChg chg="del">
          <ac:chgData name="Emily Bristol" userId="8218965a-4d25-4188-baf2-837011dcce80" providerId="ADAL" clId="{D449282D-3F4B-4EE5-BE02-8CD433EE742A}" dt="2022-03-04T15:40:25.076" v="2071"/>
          <ac:spMkLst>
            <pc:docMk/>
            <pc:sldMk cId="581099653" sldId="269"/>
            <ac:spMk id="3" creationId="{15054DCC-3E76-46AA-8891-5526172D1A18}"/>
          </ac:spMkLst>
        </pc:spChg>
        <pc:picChg chg="add mod">
          <ac:chgData name="Emily Bristol" userId="8218965a-4d25-4188-baf2-837011dcce80" providerId="ADAL" clId="{D449282D-3F4B-4EE5-BE02-8CD433EE742A}" dt="2022-03-04T15:40:54.986" v="2083" actId="1076"/>
          <ac:picMkLst>
            <pc:docMk/>
            <pc:sldMk cId="581099653" sldId="269"/>
            <ac:picMk id="4" creationId="{E0F543F5-A880-4EAD-B6AF-6954AB6A9BAD}"/>
          </ac:picMkLst>
        </pc:picChg>
      </pc:sldChg>
    </pc:docChg>
  </pc:docChgLst>
  <pc:docChgLst>
    <pc:chgData name="Emily Bristol" userId="8218965a-4d25-4188-baf2-837011dcce80" providerId="ADAL" clId="{7797C418-E4EF-4C09-B7E1-5B466D257F3B}"/>
    <pc:docChg chg="custSel modSld sldOrd">
      <pc:chgData name="Emily Bristol" userId="8218965a-4d25-4188-baf2-837011dcce80" providerId="ADAL" clId="{7797C418-E4EF-4C09-B7E1-5B466D257F3B}" dt="2022-05-18T14:18:45.147" v="5503" actId="20577"/>
      <pc:docMkLst>
        <pc:docMk/>
      </pc:docMkLst>
      <pc:sldChg chg="modNotesTx">
        <pc:chgData name="Emily Bristol" userId="8218965a-4d25-4188-baf2-837011dcce80" providerId="ADAL" clId="{7797C418-E4EF-4C09-B7E1-5B466D257F3B}" dt="2022-05-18T14:18:45.147" v="5503" actId="20577"/>
        <pc:sldMkLst>
          <pc:docMk/>
          <pc:sldMk cId="2163808556" sldId="256"/>
        </pc:sldMkLst>
      </pc:sldChg>
      <pc:sldChg chg="modSp mod modNotesTx">
        <pc:chgData name="Emily Bristol" userId="8218965a-4d25-4188-baf2-837011dcce80" providerId="ADAL" clId="{7797C418-E4EF-4C09-B7E1-5B466D257F3B}" dt="2022-05-18T14:18:41.372" v="5502" actId="20577"/>
        <pc:sldMkLst>
          <pc:docMk/>
          <pc:sldMk cId="1990065816" sldId="257"/>
        </pc:sldMkLst>
        <pc:spChg chg="mod">
          <ac:chgData name="Emily Bristol" userId="8218965a-4d25-4188-baf2-837011dcce80" providerId="ADAL" clId="{7797C418-E4EF-4C09-B7E1-5B466D257F3B}" dt="2022-05-18T09:20:07.216" v="340" actId="20577"/>
          <ac:spMkLst>
            <pc:docMk/>
            <pc:sldMk cId="1990065816" sldId="257"/>
            <ac:spMk id="4" creationId="{0E4B2F41-130A-4456-92C0-E42BBEF3B44B}"/>
          </ac:spMkLst>
        </pc:spChg>
      </pc:sldChg>
      <pc:sldChg chg="modSp mod ord modNotesTx">
        <pc:chgData name="Emily Bristol" userId="8218965a-4d25-4188-baf2-837011dcce80" providerId="ADAL" clId="{7797C418-E4EF-4C09-B7E1-5B466D257F3B}" dt="2022-05-18T14:04:59.503" v="5211" actId="20577"/>
        <pc:sldMkLst>
          <pc:docMk/>
          <pc:sldMk cId="1288758493" sldId="259"/>
        </pc:sldMkLst>
        <pc:spChg chg="mod">
          <ac:chgData name="Emily Bristol" userId="8218965a-4d25-4188-baf2-837011dcce80" providerId="ADAL" clId="{7797C418-E4EF-4C09-B7E1-5B466D257F3B}" dt="2022-05-18T10:04:22.347" v="4620" actId="27636"/>
          <ac:spMkLst>
            <pc:docMk/>
            <pc:sldMk cId="1288758493" sldId="259"/>
            <ac:spMk id="3" creationId="{B187A98B-C351-4F69-8D58-76032BA51718}"/>
          </ac:spMkLst>
        </pc:spChg>
      </pc:sldChg>
      <pc:sldChg chg="modSp mod ord modNotesTx">
        <pc:chgData name="Emily Bristol" userId="8218965a-4d25-4188-baf2-837011dcce80" providerId="ADAL" clId="{7797C418-E4EF-4C09-B7E1-5B466D257F3B}" dt="2022-05-18T14:10:04.313" v="5287" actId="33524"/>
        <pc:sldMkLst>
          <pc:docMk/>
          <pc:sldMk cId="2643395023" sldId="260"/>
        </pc:sldMkLst>
        <pc:spChg chg="mod">
          <ac:chgData name="Emily Bristol" userId="8218965a-4d25-4188-baf2-837011dcce80" providerId="ADAL" clId="{7797C418-E4EF-4C09-B7E1-5B466D257F3B}" dt="2022-05-18T10:00:29.283" v="4068" actId="20577"/>
          <ac:spMkLst>
            <pc:docMk/>
            <pc:sldMk cId="2643395023" sldId="260"/>
            <ac:spMk id="3" creationId="{9E0FC9EB-7EF1-43AA-94B2-4C0BC73D7175}"/>
          </ac:spMkLst>
        </pc:spChg>
      </pc:sldChg>
      <pc:sldChg chg="modSp mod modNotesTx">
        <pc:chgData name="Emily Bristol" userId="8218965a-4d25-4188-baf2-837011dcce80" providerId="ADAL" clId="{7797C418-E4EF-4C09-B7E1-5B466D257F3B}" dt="2022-05-18T14:17:06.088" v="5488" actId="20577"/>
        <pc:sldMkLst>
          <pc:docMk/>
          <pc:sldMk cId="3179602259" sldId="263"/>
        </pc:sldMkLst>
        <pc:spChg chg="mod">
          <ac:chgData name="Emily Bristol" userId="8218965a-4d25-4188-baf2-837011dcce80" providerId="ADAL" clId="{7797C418-E4EF-4C09-B7E1-5B466D257F3B}" dt="2022-05-18T09:31:46.971" v="1232" actId="20577"/>
          <ac:spMkLst>
            <pc:docMk/>
            <pc:sldMk cId="3179602259" sldId="263"/>
            <ac:spMk id="3" creationId="{9C80BF16-E183-4BDF-91D6-4BBA85C91D39}"/>
          </ac:spMkLst>
        </pc:spChg>
      </pc:sldChg>
      <pc:sldChg chg="modSp mod modNotesTx">
        <pc:chgData name="Emily Bristol" userId="8218965a-4d25-4188-baf2-837011dcce80" providerId="ADAL" clId="{7797C418-E4EF-4C09-B7E1-5B466D257F3B}" dt="2022-05-18T14:15:58.339" v="5480" actId="20577"/>
        <pc:sldMkLst>
          <pc:docMk/>
          <pc:sldMk cId="2401421071" sldId="264"/>
        </pc:sldMkLst>
        <pc:spChg chg="mod">
          <ac:chgData name="Emily Bristol" userId="8218965a-4d25-4188-baf2-837011dcce80" providerId="ADAL" clId="{7797C418-E4EF-4C09-B7E1-5B466D257F3B}" dt="2022-05-10T14:39:37.309" v="95" actId="1076"/>
          <ac:spMkLst>
            <pc:docMk/>
            <pc:sldMk cId="2401421071" sldId="264"/>
            <ac:spMk id="3" creationId="{5D3605EF-37CD-4090-A35D-79BD3443F5BA}"/>
          </ac:spMkLst>
        </pc:spChg>
      </pc:sldChg>
      <pc:sldChg chg="modSp mod modNotesTx">
        <pc:chgData name="Emily Bristol" userId="8218965a-4d25-4188-baf2-837011dcce80" providerId="ADAL" clId="{7797C418-E4EF-4C09-B7E1-5B466D257F3B}" dt="2022-05-18T14:17:46.752" v="5494" actId="20577"/>
        <pc:sldMkLst>
          <pc:docMk/>
          <pc:sldMk cId="1525117309" sldId="266"/>
        </pc:sldMkLst>
        <pc:spChg chg="mod">
          <ac:chgData name="Emily Bristol" userId="8218965a-4d25-4188-baf2-837011dcce80" providerId="ADAL" clId="{7797C418-E4EF-4C09-B7E1-5B466D257F3B}" dt="2022-05-10T14:39:28.467" v="93" actId="1076"/>
          <ac:spMkLst>
            <pc:docMk/>
            <pc:sldMk cId="1525117309" sldId="266"/>
            <ac:spMk id="3" creationId="{C7AEB9BE-BF3D-4E75-AE11-4A67E082921D}"/>
          </ac:spMkLst>
        </pc:spChg>
      </pc:sldChg>
      <pc:sldChg chg="modSp mod ord modNotesTx">
        <pc:chgData name="Emily Bristol" userId="8218965a-4d25-4188-baf2-837011dcce80" providerId="ADAL" clId="{7797C418-E4EF-4C09-B7E1-5B466D257F3B}" dt="2022-05-18T14:13:03.530" v="5475" actId="20577"/>
        <pc:sldMkLst>
          <pc:docMk/>
          <pc:sldMk cId="3698101213" sldId="267"/>
        </pc:sldMkLst>
        <pc:spChg chg="mod">
          <ac:chgData name="Emily Bristol" userId="8218965a-4d25-4188-baf2-837011dcce80" providerId="ADAL" clId="{7797C418-E4EF-4C09-B7E1-5B466D257F3B}" dt="2022-05-18T14:13:03.530" v="5475" actId="20577"/>
          <ac:spMkLst>
            <pc:docMk/>
            <pc:sldMk cId="3698101213" sldId="267"/>
            <ac:spMk id="3" creationId="{2F6E974B-5F5D-46B0-AD17-CF034EBF734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AF8D3C-274F-4745-8AA4-D68E9E9BA1D1}" type="datetimeFigureOut">
              <a:rPr lang="en-GB" smtClean="0"/>
              <a:t>19/05/2022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95093D-1336-4AB9-8F9B-FDF8D9E3A6FE}" type="slidenum">
              <a:rPr lang="en-GB" smtClean="0"/>
              <a:t>‹#›</a:t>
            </a:fld>
            <a:endParaRPr lang="en-GB"/>
          </a:p>
        </p:txBody>
      </p:sp>
    </p:spTree>
    <p:extLst>
      <p:ext uri="{BB962C8B-B14F-4D97-AF65-F5344CB8AC3E}">
        <p14:creationId xmlns:p14="http://schemas.microsoft.com/office/powerpoint/2010/main" val="24892519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95093D-1336-4AB9-8F9B-FDF8D9E3A6FE}" type="slidenum">
              <a:rPr lang="en-GB" smtClean="0"/>
              <a:t>1</a:t>
            </a:fld>
            <a:endParaRPr lang="en-GB"/>
          </a:p>
        </p:txBody>
      </p:sp>
    </p:spTree>
    <p:extLst>
      <p:ext uri="{BB962C8B-B14F-4D97-AF65-F5344CB8AC3E}">
        <p14:creationId xmlns:p14="http://schemas.microsoft.com/office/powerpoint/2010/main" val="39520228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would say that persistent is regular and continuous?</a:t>
            </a:r>
          </a:p>
        </p:txBody>
      </p:sp>
      <p:sp>
        <p:nvSpPr>
          <p:cNvPr id="4" name="Slide Number Placeholder 3"/>
          <p:cNvSpPr>
            <a:spLocks noGrp="1"/>
          </p:cNvSpPr>
          <p:nvPr>
            <p:ph type="sldNum" sz="quarter" idx="5"/>
          </p:nvPr>
        </p:nvSpPr>
        <p:spPr/>
        <p:txBody>
          <a:bodyPr/>
          <a:lstStyle/>
          <a:p>
            <a:fld id="{C795093D-1336-4AB9-8F9B-FDF8D9E3A6FE}" type="slidenum">
              <a:rPr lang="en-GB" smtClean="0"/>
              <a:t>2</a:t>
            </a:fld>
            <a:endParaRPr lang="en-GB"/>
          </a:p>
        </p:txBody>
      </p:sp>
    </p:spTree>
    <p:extLst>
      <p:ext uri="{BB962C8B-B14F-4D97-AF65-F5344CB8AC3E}">
        <p14:creationId xmlns:p14="http://schemas.microsoft.com/office/powerpoint/2010/main" val="4087683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are dealing with a child with ASD you do have to ask whether this could be a sensory things, for example sand has a grainy texture and if you eat it, it can grate on teeth and make a high-pitched sound.</a:t>
            </a:r>
            <a:endParaRPr lang="en-GB" dirty="0"/>
          </a:p>
        </p:txBody>
      </p:sp>
      <p:sp>
        <p:nvSpPr>
          <p:cNvPr id="4" name="Slide Number Placeholder 3"/>
          <p:cNvSpPr>
            <a:spLocks noGrp="1"/>
          </p:cNvSpPr>
          <p:nvPr>
            <p:ph type="sldNum" sz="quarter" idx="5"/>
          </p:nvPr>
        </p:nvSpPr>
        <p:spPr/>
        <p:txBody>
          <a:bodyPr/>
          <a:lstStyle/>
          <a:p>
            <a:fld id="{C795093D-1336-4AB9-8F9B-FDF8D9E3A6FE}" type="slidenum">
              <a:rPr lang="en-GB" smtClean="0"/>
              <a:t>3</a:t>
            </a:fld>
            <a:endParaRPr lang="en-GB"/>
          </a:p>
        </p:txBody>
      </p:sp>
    </p:spTree>
    <p:extLst>
      <p:ext uri="{BB962C8B-B14F-4D97-AF65-F5344CB8AC3E}">
        <p14:creationId xmlns:p14="http://schemas.microsoft.com/office/powerpoint/2010/main" val="33773571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hear about children with ASD and ADHD being picky eaters so this could be causing pica as they aren’t getting iron from veg and red meat.</a:t>
            </a:r>
          </a:p>
        </p:txBody>
      </p:sp>
      <p:sp>
        <p:nvSpPr>
          <p:cNvPr id="4" name="Slide Number Placeholder 3"/>
          <p:cNvSpPr>
            <a:spLocks noGrp="1"/>
          </p:cNvSpPr>
          <p:nvPr>
            <p:ph type="sldNum" sz="quarter" idx="5"/>
          </p:nvPr>
        </p:nvSpPr>
        <p:spPr/>
        <p:txBody>
          <a:bodyPr/>
          <a:lstStyle/>
          <a:p>
            <a:fld id="{C795093D-1336-4AB9-8F9B-FDF8D9E3A6FE}" type="slidenum">
              <a:rPr lang="en-GB" smtClean="0"/>
              <a:t>4</a:t>
            </a:fld>
            <a:endParaRPr lang="en-GB"/>
          </a:p>
        </p:txBody>
      </p:sp>
    </p:spTree>
    <p:extLst>
      <p:ext uri="{BB962C8B-B14F-4D97-AF65-F5344CB8AC3E}">
        <p14:creationId xmlns:p14="http://schemas.microsoft.com/office/powerpoint/2010/main" val="3303356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Often hear about children who eat sand and not their dinner, could this be due to it blockages and therefore hurts to eat food.</a:t>
            </a:r>
          </a:p>
        </p:txBody>
      </p:sp>
      <p:sp>
        <p:nvSpPr>
          <p:cNvPr id="4" name="Slide Number Placeholder 3"/>
          <p:cNvSpPr>
            <a:spLocks noGrp="1"/>
          </p:cNvSpPr>
          <p:nvPr>
            <p:ph type="sldNum" sz="quarter" idx="5"/>
          </p:nvPr>
        </p:nvSpPr>
        <p:spPr/>
        <p:txBody>
          <a:bodyPr/>
          <a:lstStyle/>
          <a:p>
            <a:fld id="{C795093D-1336-4AB9-8F9B-FDF8D9E3A6FE}" type="slidenum">
              <a:rPr lang="en-GB" smtClean="0"/>
              <a:t>5</a:t>
            </a:fld>
            <a:endParaRPr lang="en-GB"/>
          </a:p>
        </p:txBody>
      </p:sp>
    </p:spTree>
    <p:extLst>
      <p:ext uri="{BB962C8B-B14F-4D97-AF65-F5344CB8AC3E}">
        <p14:creationId xmlns:p14="http://schemas.microsoft.com/office/powerpoint/2010/main" val="16102903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795093D-1336-4AB9-8F9B-FDF8D9E3A6FE}" type="slidenum">
              <a:rPr lang="en-GB" smtClean="0"/>
              <a:t>6</a:t>
            </a:fld>
            <a:endParaRPr lang="en-GB"/>
          </a:p>
        </p:txBody>
      </p:sp>
    </p:spTree>
    <p:extLst>
      <p:ext uri="{BB962C8B-B14F-4D97-AF65-F5344CB8AC3E}">
        <p14:creationId xmlns:p14="http://schemas.microsoft.com/office/powerpoint/2010/main" val="19746841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Book an appointment with the GP. </a:t>
            </a:r>
            <a:r>
              <a:rPr lang="en-GB" dirty="0"/>
              <a:t>You must ask yourself if this could be a parental concern, at the end of the day eating non-food items is not what should be happening, could this be a safeguarding concern.</a:t>
            </a:r>
          </a:p>
        </p:txBody>
      </p:sp>
      <p:sp>
        <p:nvSpPr>
          <p:cNvPr id="4" name="Slide Number Placeholder 3"/>
          <p:cNvSpPr>
            <a:spLocks noGrp="1"/>
          </p:cNvSpPr>
          <p:nvPr>
            <p:ph type="sldNum" sz="quarter" idx="5"/>
          </p:nvPr>
        </p:nvSpPr>
        <p:spPr/>
        <p:txBody>
          <a:bodyPr/>
          <a:lstStyle/>
          <a:p>
            <a:fld id="{C795093D-1336-4AB9-8F9B-FDF8D9E3A6FE}" type="slidenum">
              <a:rPr lang="en-GB" smtClean="0"/>
              <a:t>7</a:t>
            </a:fld>
            <a:endParaRPr lang="en-GB"/>
          </a:p>
        </p:txBody>
      </p:sp>
    </p:spTree>
    <p:extLst>
      <p:ext uri="{BB962C8B-B14F-4D97-AF65-F5344CB8AC3E}">
        <p14:creationId xmlns:p14="http://schemas.microsoft.com/office/powerpoint/2010/main" val="38025557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kind of suggestions you can make over the phone</a:t>
            </a:r>
            <a:r>
              <a:rPr lang="en-GB" dirty="0"/>
              <a:t>.</a:t>
            </a:r>
          </a:p>
          <a:p>
            <a:r>
              <a:rPr lang="en-GB" dirty="0"/>
              <a:t>Remove the substance from the reach of children, cover sandpits, put things on high shelves. And supervise them when they are playing, check that they don’t eat things when you aren’t looking. Obviously can’t do this all the time.</a:t>
            </a:r>
          </a:p>
          <a:p>
            <a:r>
              <a:rPr lang="en-GB" dirty="0"/>
              <a:t>Other alternatives to chew/bite and eat, carrots if they like wood, freeze toys- ice, grind up raisins-sand.</a:t>
            </a:r>
          </a:p>
          <a:p>
            <a:r>
              <a:rPr lang="en-GB" dirty="0"/>
              <a:t>Distract them, talk about Lego, dinosaurs and Xbox or offer to play with them.</a:t>
            </a:r>
          </a:p>
          <a:p>
            <a:r>
              <a:rPr lang="en-GB" dirty="0"/>
              <a:t>Tell others to see if they are noticing any similar patterns as well as being able to get help. </a:t>
            </a:r>
          </a:p>
          <a:p>
            <a:endParaRPr lang="en-US" dirty="0"/>
          </a:p>
        </p:txBody>
      </p:sp>
      <p:sp>
        <p:nvSpPr>
          <p:cNvPr id="4" name="Slide Number Placeholder 3"/>
          <p:cNvSpPr>
            <a:spLocks noGrp="1"/>
          </p:cNvSpPr>
          <p:nvPr>
            <p:ph type="sldNum" sz="quarter" idx="5"/>
          </p:nvPr>
        </p:nvSpPr>
        <p:spPr/>
        <p:txBody>
          <a:bodyPr/>
          <a:lstStyle/>
          <a:p>
            <a:fld id="{C795093D-1336-4AB9-8F9B-FDF8D9E3A6FE}" type="slidenum">
              <a:rPr lang="en-GB" smtClean="0"/>
              <a:t>8</a:t>
            </a:fld>
            <a:endParaRPr lang="en-GB"/>
          </a:p>
        </p:txBody>
      </p:sp>
    </p:spTree>
    <p:extLst>
      <p:ext uri="{BB962C8B-B14F-4D97-AF65-F5344CB8AC3E}">
        <p14:creationId xmlns:p14="http://schemas.microsoft.com/office/powerpoint/2010/main" val="1717532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9655B211-B420-41D3-BABD-1E1C1AAFA18A}" type="datetimeFigureOut">
              <a:rPr lang="en-GB" smtClean="0"/>
              <a:t>19/05/2022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4B90DE8-C601-402F-AEE4-C1273A6A7AE3}" type="slidenum">
              <a:rPr lang="en-GB" smtClean="0"/>
              <a:t>‹#›</a:t>
            </a:fld>
            <a:endParaRPr lang="en-GB"/>
          </a:p>
        </p:txBody>
      </p:sp>
    </p:spTree>
    <p:extLst>
      <p:ext uri="{BB962C8B-B14F-4D97-AF65-F5344CB8AC3E}">
        <p14:creationId xmlns:p14="http://schemas.microsoft.com/office/powerpoint/2010/main" val="301829269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55B211-B420-41D3-BABD-1E1C1AAFA18A}" type="datetimeFigureOut">
              <a:rPr lang="en-GB" smtClean="0"/>
              <a:t>19/05/2022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B90DE8-C601-402F-AEE4-C1273A6A7AE3}" type="slidenum">
              <a:rPr lang="en-GB" smtClean="0"/>
              <a:t>‹#›</a:t>
            </a:fld>
            <a:endParaRPr lang="en-GB"/>
          </a:p>
        </p:txBody>
      </p:sp>
    </p:spTree>
    <p:extLst>
      <p:ext uri="{BB962C8B-B14F-4D97-AF65-F5344CB8AC3E}">
        <p14:creationId xmlns:p14="http://schemas.microsoft.com/office/powerpoint/2010/main" val="3477222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55B211-B420-41D3-BABD-1E1C1AAFA18A}" type="datetimeFigureOut">
              <a:rPr lang="en-GB" smtClean="0"/>
              <a:t>19/05/2022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B90DE8-C601-402F-AEE4-C1273A6A7AE3}" type="slidenum">
              <a:rPr lang="en-GB" smtClean="0"/>
              <a:t>‹#›</a:t>
            </a:fld>
            <a:endParaRPr lang="en-GB"/>
          </a:p>
        </p:txBody>
      </p:sp>
    </p:spTree>
    <p:extLst>
      <p:ext uri="{BB962C8B-B14F-4D97-AF65-F5344CB8AC3E}">
        <p14:creationId xmlns:p14="http://schemas.microsoft.com/office/powerpoint/2010/main" val="1582389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55B211-B420-41D3-BABD-1E1C1AAFA18A}" type="datetimeFigureOut">
              <a:rPr lang="en-GB" smtClean="0"/>
              <a:t>19/05/2022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4B90DE8-C601-402F-AEE4-C1273A6A7AE3}" type="slidenum">
              <a:rPr lang="en-GB" smtClean="0"/>
              <a:t>‹#›</a:t>
            </a:fld>
            <a:endParaRPr lang="en-GB"/>
          </a:p>
        </p:txBody>
      </p:sp>
    </p:spTree>
    <p:extLst>
      <p:ext uri="{BB962C8B-B14F-4D97-AF65-F5344CB8AC3E}">
        <p14:creationId xmlns:p14="http://schemas.microsoft.com/office/powerpoint/2010/main" val="4000577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9655B211-B420-41D3-BABD-1E1C1AAFA18A}" type="datetimeFigureOut">
              <a:rPr lang="en-GB" smtClean="0"/>
              <a:t>19/05/2022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4B90DE8-C601-402F-AEE4-C1273A6A7AE3}" type="slidenum">
              <a:rPr lang="en-GB" smtClean="0"/>
              <a:t>‹#›</a:t>
            </a:fld>
            <a:endParaRPr lang="en-GB"/>
          </a:p>
        </p:txBody>
      </p:sp>
    </p:spTree>
    <p:extLst>
      <p:ext uri="{BB962C8B-B14F-4D97-AF65-F5344CB8AC3E}">
        <p14:creationId xmlns:p14="http://schemas.microsoft.com/office/powerpoint/2010/main" val="15375761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9655B211-B420-41D3-BABD-1E1C1AAFA18A}" type="datetimeFigureOut">
              <a:rPr lang="en-GB" smtClean="0"/>
              <a:t>19/05/2022</a:t>
            </a:fld>
            <a:endParaRPr lang="en-GB"/>
          </a:p>
        </p:txBody>
      </p:sp>
      <p:sp>
        <p:nvSpPr>
          <p:cNvPr id="9" name="Footer Placeholder 8"/>
          <p:cNvSpPr>
            <a:spLocks noGrp="1"/>
          </p:cNvSpPr>
          <p:nvPr>
            <p:ph type="ftr" sz="quarter" idx="11"/>
          </p:nvPr>
        </p:nvSpPr>
        <p:spPr/>
        <p:txBody>
          <a:bodyPr/>
          <a:lstStyle/>
          <a:p>
            <a:endParaRPr lang="en-GB"/>
          </a:p>
        </p:txBody>
      </p:sp>
      <p:sp>
        <p:nvSpPr>
          <p:cNvPr id="10" name="Slide Number Placeholder 9"/>
          <p:cNvSpPr>
            <a:spLocks noGrp="1"/>
          </p:cNvSpPr>
          <p:nvPr>
            <p:ph type="sldNum" sz="quarter" idx="12"/>
          </p:nvPr>
        </p:nvSpPr>
        <p:spPr/>
        <p:txBody>
          <a:bodyPr/>
          <a:lstStyle/>
          <a:p>
            <a:fld id="{F4B90DE8-C601-402F-AEE4-C1273A6A7AE3}" type="slidenum">
              <a:rPr lang="en-GB" smtClean="0"/>
              <a:t>‹#›</a:t>
            </a:fld>
            <a:endParaRPr lang="en-GB"/>
          </a:p>
        </p:txBody>
      </p:sp>
    </p:spTree>
    <p:extLst>
      <p:ext uri="{BB962C8B-B14F-4D97-AF65-F5344CB8AC3E}">
        <p14:creationId xmlns:p14="http://schemas.microsoft.com/office/powerpoint/2010/main" val="2470713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9655B211-B420-41D3-BABD-1E1C1AAFA18A}" type="datetimeFigureOut">
              <a:rPr lang="en-GB" smtClean="0"/>
              <a:t>19/05/2022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4B90DE8-C601-402F-AEE4-C1273A6A7AE3}" type="slidenum">
              <a:rPr lang="en-GB" smtClean="0"/>
              <a:t>‹#›</a:t>
            </a:fld>
            <a:endParaRPr lang="en-GB"/>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89207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55B211-B420-41D3-BABD-1E1C1AAFA18A}" type="datetimeFigureOut">
              <a:rPr lang="en-GB" smtClean="0"/>
              <a:t>19/05/2022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4B90DE8-C601-402F-AEE4-C1273A6A7AE3}" type="slidenum">
              <a:rPr lang="en-GB" smtClean="0"/>
              <a:t>‹#›</a:t>
            </a:fld>
            <a:endParaRPr lang="en-GB"/>
          </a:p>
        </p:txBody>
      </p:sp>
    </p:spTree>
    <p:extLst>
      <p:ext uri="{BB962C8B-B14F-4D97-AF65-F5344CB8AC3E}">
        <p14:creationId xmlns:p14="http://schemas.microsoft.com/office/powerpoint/2010/main" val="901367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55B211-B420-41D3-BABD-1E1C1AAFA18A}" type="datetimeFigureOut">
              <a:rPr lang="en-GB" smtClean="0"/>
              <a:t>19/05/2022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4B90DE8-C601-402F-AEE4-C1273A6A7AE3}" type="slidenum">
              <a:rPr lang="en-GB" smtClean="0"/>
              <a:t>‹#›</a:t>
            </a:fld>
            <a:endParaRPr lang="en-GB"/>
          </a:p>
        </p:txBody>
      </p:sp>
    </p:spTree>
    <p:extLst>
      <p:ext uri="{BB962C8B-B14F-4D97-AF65-F5344CB8AC3E}">
        <p14:creationId xmlns:p14="http://schemas.microsoft.com/office/powerpoint/2010/main" val="2490836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9655B211-B420-41D3-BABD-1E1C1AAFA18A}" type="datetimeFigureOut">
              <a:rPr lang="en-GB" smtClean="0"/>
              <a:t>19/05/2022</a:t>
            </a:fld>
            <a:endParaRPr lang="en-GB"/>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GB"/>
          </a:p>
        </p:txBody>
      </p:sp>
      <p:sp>
        <p:nvSpPr>
          <p:cNvPr id="11" name="Slide Number Placeholder 10"/>
          <p:cNvSpPr>
            <a:spLocks noGrp="1"/>
          </p:cNvSpPr>
          <p:nvPr>
            <p:ph type="sldNum" sz="quarter" idx="12"/>
          </p:nvPr>
        </p:nvSpPr>
        <p:spPr/>
        <p:txBody>
          <a:bodyPr/>
          <a:lstStyle/>
          <a:p>
            <a:fld id="{F4B90DE8-C601-402F-AEE4-C1273A6A7AE3}" type="slidenum">
              <a:rPr lang="en-GB" smtClean="0"/>
              <a:t>‹#›</a:t>
            </a:fld>
            <a:endParaRPr lang="en-GB"/>
          </a:p>
        </p:txBody>
      </p:sp>
    </p:spTree>
    <p:extLst>
      <p:ext uri="{BB962C8B-B14F-4D97-AF65-F5344CB8AC3E}">
        <p14:creationId xmlns:p14="http://schemas.microsoft.com/office/powerpoint/2010/main" val="3054161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9655B211-B420-41D3-BABD-1E1C1AAFA18A}" type="datetimeFigureOut">
              <a:rPr lang="en-GB" smtClean="0"/>
              <a:t>19/05/2022</a:t>
            </a:fld>
            <a:endParaRPr lang="en-GB"/>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GB"/>
          </a:p>
        </p:txBody>
      </p:sp>
      <p:sp>
        <p:nvSpPr>
          <p:cNvPr id="10" name="Slide Number Placeholder 9"/>
          <p:cNvSpPr>
            <a:spLocks noGrp="1"/>
          </p:cNvSpPr>
          <p:nvPr>
            <p:ph type="sldNum" sz="quarter" idx="12"/>
          </p:nvPr>
        </p:nvSpPr>
        <p:spPr/>
        <p:txBody>
          <a:bodyPr/>
          <a:lstStyle/>
          <a:p>
            <a:fld id="{F4B90DE8-C601-402F-AEE4-C1273A6A7AE3}" type="slidenum">
              <a:rPr lang="en-GB" smtClean="0"/>
              <a:t>‹#›</a:t>
            </a:fld>
            <a:endParaRPr lang="en-GB"/>
          </a:p>
        </p:txBody>
      </p:sp>
    </p:spTree>
    <p:extLst>
      <p:ext uri="{BB962C8B-B14F-4D97-AF65-F5344CB8AC3E}">
        <p14:creationId xmlns:p14="http://schemas.microsoft.com/office/powerpoint/2010/main" val="3240836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9655B211-B420-41D3-BABD-1E1C1AAFA18A}" type="datetimeFigureOut">
              <a:rPr lang="en-GB" smtClean="0"/>
              <a:t>19/05/2022</a:t>
            </a:fld>
            <a:endParaRPr lang="en-GB"/>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GB"/>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F4B90DE8-C601-402F-AEE4-C1273A6A7AE3}" type="slidenum">
              <a:rPr lang="en-GB" smtClean="0"/>
              <a:t>‹#›</a:t>
            </a:fld>
            <a:endParaRPr lang="en-GB"/>
          </a:p>
        </p:txBody>
      </p:sp>
    </p:spTree>
    <p:extLst>
      <p:ext uri="{BB962C8B-B14F-4D97-AF65-F5344CB8AC3E}">
        <p14:creationId xmlns:p14="http://schemas.microsoft.com/office/powerpoint/2010/main" val="25452929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emedicine.com/ped/topic1798.htm" TargetMode="External"/><Relationship Id="rId2" Type="http://schemas.openxmlformats.org/officeDocument/2006/relationships/hyperlink" Target="http://www.vanderbilt.edu/AnS/psychology/health_psychology/childrenandED.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5C4B6-946E-4D12-AE19-33DD4FFE683C}"/>
              </a:ext>
            </a:extLst>
          </p:cNvPr>
          <p:cNvSpPr>
            <a:spLocks noGrp="1"/>
          </p:cNvSpPr>
          <p:nvPr>
            <p:ph type="ctrTitle"/>
          </p:nvPr>
        </p:nvSpPr>
        <p:spPr>
          <a:xfrm>
            <a:off x="1600200" y="1633591"/>
            <a:ext cx="8991600" cy="2352783"/>
          </a:xfrm>
        </p:spPr>
        <p:txBody>
          <a:bodyPr>
            <a:normAutofit/>
          </a:bodyPr>
          <a:lstStyle/>
          <a:p>
            <a:r>
              <a:rPr lang="en-US" sz="9600" dirty="0">
                <a:latin typeface="VAG Rounded Std" panose="020F0502020204020204" pitchFamily="34" charset="0"/>
              </a:rPr>
              <a:t>PICA </a:t>
            </a:r>
            <a:endParaRPr lang="en-GB" sz="9600" dirty="0">
              <a:latin typeface="VAG Rounded Std" panose="020F0502020204020204" pitchFamily="34" charset="0"/>
            </a:endParaRPr>
          </a:p>
        </p:txBody>
      </p:sp>
      <p:sp>
        <p:nvSpPr>
          <p:cNvPr id="3" name="Subtitle 2">
            <a:extLst>
              <a:ext uri="{FF2B5EF4-FFF2-40B4-BE49-F238E27FC236}">
                <a16:creationId xmlns:a16="http://schemas.microsoft.com/office/drawing/2014/main" id="{EEDCCE76-9EA4-4C77-A86D-BA65F1F14151}"/>
              </a:ext>
            </a:extLst>
          </p:cNvPr>
          <p:cNvSpPr>
            <a:spLocks noGrp="1"/>
          </p:cNvSpPr>
          <p:nvPr>
            <p:ph type="subTitle" idx="1"/>
          </p:nvPr>
        </p:nvSpPr>
        <p:spPr/>
        <p:txBody>
          <a:bodyPr>
            <a:normAutofit/>
          </a:bodyPr>
          <a:lstStyle/>
          <a:p>
            <a:r>
              <a:rPr lang="en-US" sz="2800" dirty="0">
                <a:latin typeface="VAG Rounded Std" panose="020F0502020204020204" pitchFamily="34" charset="0"/>
              </a:rPr>
              <a:t>(PIE-KUH)</a:t>
            </a:r>
            <a:endParaRPr lang="en-GB" sz="2800" dirty="0">
              <a:latin typeface="VAG Rounded Std" panose="020F0502020204020204" pitchFamily="34" charset="0"/>
            </a:endParaRPr>
          </a:p>
        </p:txBody>
      </p:sp>
    </p:spTree>
    <p:extLst>
      <p:ext uri="{BB962C8B-B14F-4D97-AF65-F5344CB8AC3E}">
        <p14:creationId xmlns:p14="http://schemas.microsoft.com/office/powerpoint/2010/main" val="21638085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2D895-ACCA-441F-B182-E3BC47E9F3F4}"/>
              </a:ext>
            </a:extLst>
          </p:cNvPr>
          <p:cNvSpPr>
            <a:spLocks noGrp="1"/>
          </p:cNvSpPr>
          <p:nvPr>
            <p:ph type="title"/>
          </p:nvPr>
        </p:nvSpPr>
        <p:spPr/>
        <p:txBody>
          <a:bodyPr/>
          <a:lstStyle/>
          <a:p>
            <a:r>
              <a:rPr lang="en-US" dirty="0">
                <a:latin typeface="VAG Rounded Std" panose="020F0502020204020204" pitchFamily="34" charset="0"/>
              </a:rPr>
              <a:t>questions</a:t>
            </a:r>
            <a:endParaRPr lang="en-GB" dirty="0">
              <a:latin typeface="VAG Rounded Std" panose="020F0502020204020204" pitchFamily="34" charset="0"/>
            </a:endParaRPr>
          </a:p>
        </p:txBody>
      </p:sp>
      <p:pic>
        <p:nvPicPr>
          <p:cNvPr id="4" name="Picture 2" descr="Pica: Definition, Symptoms, Traits, Causes, Treatment">
            <a:extLst>
              <a:ext uri="{FF2B5EF4-FFF2-40B4-BE49-F238E27FC236}">
                <a16:creationId xmlns:a16="http://schemas.microsoft.com/office/drawing/2014/main" id="{E0F543F5-A880-4EAD-B6AF-6954AB6A9BA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651282" y="2484313"/>
            <a:ext cx="4889435" cy="36679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1099653"/>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E107A-C1E6-42E7-83F0-55FE94C201BA}"/>
              </a:ext>
            </a:extLst>
          </p:cNvPr>
          <p:cNvSpPr>
            <a:spLocks noGrp="1"/>
          </p:cNvSpPr>
          <p:nvPr>
            <p:ph type="title"/>
          </p:nvPr>
        </p:nvSpPr>
        <p:spPr/>
        <p:txBody>
          <a:bodyPr/>
          <a:lstStyle/>
          <a:p>
            <a:r>
              <a:rPr lang="en-US">
                <a:solidFill>
                  <a:schemeClr val="tx1"/>
                </a:solidFill>
                <a:latin typeface="VAG Rounded Std" panose="020F0502020204020204" pitchFamily="34" charset="0"/>
              </a:rPr>
              <a:t>WHAT IS PICA?</a:t>
            </a:r>
            <a:endParaRPr lang="en-GB" dirty="0">
              <a:solidFill>
                <a:schemeClr val="tx1"/>
              </a:solidFill>
              <a:latin typeface="VAG Rounded Std" panose="020F0502020204020204" pitchFamily="34" charset="0"/>
            </a:endParaRPr>
          </a:p>
        </p:txBody>
      </p:sp>
      <p:sp>
        <p:nvSpPr>
          <p:cNvPr id="4" name="Content Placeholder 3">
            <a:extLst>
              <a:ext uri="{FF2B5EF4-FFF2-40B4-BE49-F238E27FC236}">
                <a16:creationId xmlns:a16="http://schemas.microsoft.com/office/drawing/2014/main" id="{0E4B2F41-130A-4456-92C0-E42BBEF3B44B}"/>
              </a:ext>
            </a:extLst>
          </p:cNvPr>
          <p:cNvSpPr>
            <a:spLocks noGrp="1"/>
          </p:cNvSpPr>
          <p:nvPr>
            <p:ph idx="1"/>
          </p:nvPr>
        </p:nvSpPr>
        <p:spPr>
          <a:xfrm>
            <a:off x="2231136" y="2791325"/>
            <a:ext cx="7729728" cy="3101983"/>
          </a:xfrm>
        </p:spPr>
        <p:txBody>
          <a:bodyPr/>
          <a:lstStyle/>
          <a:p>
            <a:pPr algn="ctr"/>
            <a:r>
              <a:rPr lang="en-US" i="0" dirty="0">
                <a:solidFill>
                  <a:srgbClr val="202124"/>
                </a:solidFill>
                <a:effectLst/>
                <a:latin typeface="VAG Rounded Std" panose="020F0502020204020204" pitchFamily="34" charset="0"/>
              </a:rPr>
              <a:t>Pica is an eating disorder in which a person eats non-food items. </a:t>
            </a:r>
          </a:p>
          <a:p>
            <a:pPr algn="ctr"/>
            <a:r>
              <a:rPr lang="en-US" i="0" dirty="0">
                <a:solidFill>
                  <a:schemeClr val="tx1"/>
                </a:solidFill>
                <a:effectLst/>
                <a:latin typeface="VAG Rounded Std" panose="020F0502020204020204" pitchFamily="34" charset="0"/>
              </a:rPr>
              <a:t>The child needs to have been persistent eating non-food items, over a period of at least one month.</a:t>
            </a:r>
            <a:endParaRPr lang="en-US" i="0" dirty="0">
              <a:solidFill>
                <a:srgbClr val="202124"/>
              </a:solidFill>
              <a:effectLst/>
              <a:latin typeface="VAG Rounded Std" panose="020F0502020204020204" pitchFamily="34" charset="0"/>
            </a:endParaRPr>
          </a:p>
          <a:p>
            <a:pPr algn="ctr"/>
            <a:r>
              <a:rPr lang="en-US" dirty="0">
                <a:solidFill>
                  <a:schemeClr val="tx1"/>
                </a:solidFill>
                <a:latin typeface="VAG Rounded Std" panose="020F0502020204020204" pitchFamily="34" charset="0"/>
              </a:rPr>
              <a:t>Commonly consumed items- soap, hair, </a:t>
            </a:r>
            <a:r>
              <a:rPr lang="en-US" dirty="0">
                <a:solidFill>
                  <a:srgbClr val="231F20"/>
                </a:solidFill>
                <a:latin typeface="VAG Rounded Std" panose="020F0502020204020204" pitchFamily="34" charset="0"/>
              </a:rPr>
              <a:t>p</a:t>
            </a:r>
            <a:r>
              <a:rPr lang="en-US" b="0" i="0" dirty="0">
                <a:solidFill>
                  <a:srgbClr val="231F20"/>
                </a:solidFill>
                <a:effectLst/>
                <a:latin typeface="VAG Rounded Std" panose="020F0502020204020204" pitchFamily="34" charset="0"/>
              </a:rPr>
              <a:t>aint, glue</a:t>
            </a:r>
            <a:r>
              <a:rPr lang="en-US" dirty="0">
                <a:solidFill>
                  <a:srgbClr val="231F20"/>
                </a:solidFill>
                <a:latin typeface="VAG Rounded Std" panose="020F0502020204020204" pitchFamily="34" charset="0"/>
              </a:rPr>
              <a:t>, f</a:t>
            </a:r>
            <a:r>
              <a:rPr lang="en-US" b="0" i="0" dirty="0">
                <a:solidFill>
                  <a:srgbClr val="231F20"/>
                </a:solidFill>
                <a:effectLst/>
                <a:latin typeface="VAG Rounded Std" panose="020F0502020204020204" pitchFamily="34" charset="0"/>
              </a:rPr>
              <a:t>eces, </a:t>
            </a:r>
            <a:r>
              <a:rPr lang="en-US" dirty="0">
                <a:solidFill>
                  <a:schemeClr val="tx1"/>
                </a:solidFill>
                <a:latin typeface="VAG Rounded Std" panose="020F0502020204020204" pitchFamily="34" charset="0"/>
              </a:rPr>
              <a:t>earth, soil, sand, clay, ashes, chalk, wood, rice and flour.</a:t>
            </a:r>
          </a:p>
          <a:p>
            <a:pPr algn="ctr"/>
            <a:endParaRPr lang="en-US" dirty="0">
              <a:solidFill>
                <a:schemeClr val="tx1"/>
              </a:solidFill>
              <a:latin typeface="VAG Rounded Std" panose="020F0502020204020204" pitchFamily="34" charset="0"/>
            </a:endParaRPr>
          </a:p>
          <a:p>
            <a:pPr algn="ctr"/>
            <a:endParaRPr lang="en-US" b="0" i="0" dirty="0">
              <a:solidFill>
                <a:srgbClr val="231F20"/>
              </a:solidFill>
              <a:effectLst/>
              <a:latin typeface="VAG Rounded Std" panose="020F0502020204020204" pitchFamily="34" charset="0"/>
            </a:endParaRPr>
          </a:p>
          <a:p>
            <a:pPr algn="ctr"/>
            <a:endParaRPr lang="en-US" i="0" dirty="0">
              <a:solidFill>
                <a:srgbClr val="202124"/>
              </a:solidFill>
              <a:effectLst/>
              <a:latin typeface="VAG Rounded Std" panose="020F0502020204020204" pitchFamily="34" charset="0"/>
            </a:endParaRPr>
          </a:p>
        </p:txBody>
      </p:sp>
    </p:spTree>
    <p:extLst>
      <p:ext uri="{BB962C8B-B14F-4D97-AF65-F5344CB8AC3E}">
        <p14:creationId xmlns:p14="http://schemas.microsoft.com/office/powerpoint/2010/main" val="199006581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8D321-E3C3-4CC3-837A-E40D1DAAB053}"/>
              </a:ext>
            </a:extLst>
          </p:cNvPr>
          <p:cNvSpPr>
            <a:spLocks noGrp="1"/>
          </p:cNvSpPr>
          <p:nvPr>
            <p:ph type="title"/>
          </p:nvPr>
        </p:nvSpPr>
        <p:spPr/>
        <p:txBody>
          <a:bodyPr/>
          <a:lstStyle/>
          <a:p>
            <a:r>
              <a:rPr lang="en-US" dirty="0">
                <a:solidFill>
                  <a:schemeClr val="tx1"/>
                </a:solidFill>
                <a:latin typeface="VAG Rounded Std" panose="020F0502020204020204" pitchFamily="34" charset="0"/>
              </a:rPr>
              <a:t>Types of </a:t>
            </a:r>
            <a:r>
              <a:rPr lang="en-US" dirty="0" err="1">
                <a:solidFill>
                  <a:schemeClr val="tx1"/>
                </a:solidFill>
                <a:latin typeface="VAG Rounded Std" panose="020F0502020204020204" pitchFamily="34" charset="0"/>
              </a:rPr>
              <a:t>PIca</a:t>
            </a:r>
            <a:endParaRPr lang="en-GB" dirty="0">
              <a:solidFill>
                <a:schemeClr val="tx1"/>
              </a:solidFill>
              <a:latin typeface="VAG Rounded Std" panose="020F0502020204020204" pitchFamily="34" charset="0"/>
            </a:endParaRPr>
          </a:p>
        </p:txBody>
      </p:sp>
      <p:sp>
        <p:nvSpPr>
          <p:cNvPr id="3" name="Content Placeholder 2">
            <a:extLst>
              <a:ext uri="{FF2B5EF4-FFF2-40B4-BE49-F238E27FC236}">
                <a16:creationId xmlns:a16="http://schemas.microsoft.com/office/drawing/2014/main" id="{C7AEB9BE-BF3D-4E75-AE11-4A67E082921D}"/>
              </a:ext>
            </a:extLst>
          </p:cNvPr>
          <p:cNvSpPr>
            <a:spLocks noGrp="1"/>
          </p:cNvSpPr>
          <p:nvPr>
            <p:ph idx="1"/>
          </p:nvPr>
        </p:nvSpPr>
        <p:spPr>
          <a:xfrm>
            <a:off x="2231136" y="2791325"/>
            <a:ext cx="7729728" cy="3101983"/>
          </a:xfrm>
        </p:spPr>
        <p:txBody>
          <a:bodyPr>
            <a:normAutofit/>
          </a:bodyPr>
          <a:lstStyle/>
          <a:p>
            <a:pPr algn="ctr"/>
            <a:r>
              <a:rPr lang="en-US" dirty="0">
                <a:solidFill>
                  <a:schemeClr val="tx1"/>
                </a:solidFill>
                <a:latin typeface="VAG Rounded Std" panose="020F0502020204020204" pitchFamily="34" charset="0"/>
              </a:rPr>
              <a:t>Pica </a:t>
            </a:r>
            <a:r>
              <a:rPr lang="en-US" b="0" i="0" dirty="0">
                <a:solidFill>
                  <a:schemeClr val="tx1"/>
                </a:solidFill>
                <a:effectLst/>
                <a:latin typeface="VAG Rounded Std" panose="020F0502020204020204" pitchFamily="34" charset="0"/>
              </a:rPr>
              <a:t>has different subgroups, defined by the substance that is consumed. </a:t>
            </a:r>
          </a:p>
          <a:p>
            <a:pPr algn="ctr"/>
            <a:endParaRPr lang="en-US" b="0" i="0" dirty="0">
              <a:solidFill>
                <a:schemeClr val="tx1"/>
              </a:solidFill>
              <a:effectLst/>
              <a:latin typeface="VAG Rounded Std" panose="020F0502020204020204" pitchFamily="34" charset="0"/>
            </a:endParaRPr>
          </a:p>
          <a:p>
            <a:pPr algn="ctr"/>
            <a:r>
              <a:rPr lang="en-US" dirty="0">
                <a:solidFill>
                  <a:schemeClr val="tx1"/>
                </a:solidFill>
                <a:latin typeface="VAG Rounded Std" panose="020F0502020204020204" pitchFamily="34" charset="0"/>
              </a:rPr>
              <a:t>Geophagia- eating earth, soil, sand, clay, ashes and chalk</a:t>
            </a:r>
          </a:p>
          <a:p>
            <a:pPr algn="ctr"/>
            <a:r>
              <a:rPr lang="en-US" dirty="0">
                <a:solidFill>
                  <a:schemeClr val="tx1"/>
                </a:solidFill>
                <a:latin typeface="VAG Rounded Std" panose="020F0502020204020204" pitchFamily="34" charset="0"/>
              </a:rPr>
              <a:t>Pagophagia- ice</a:t>
            </a:r>
          </a:p>
          <a:p>
            <a:pPr algn="ctr"/>
            <a:r>
              <a:rPr lang="en-US" dirty="0">
                <a:solidFill>
                  <a:schemeClr val="tx1"/>
                </a:solidFill>
                <a:latin typeface="VAG Rounded Std" panose="020F0502020204020204" pitchFamily="34" charset="0"/>
              </a:rPr>
              <a:t>Amylophagia- raw starches such as rice and flour</a:t>
            </a:r>
          </a:p>
          <a:p>
            <a:pPr algn="ctr"/>
            <a:endParaRPr lang="en-US" dirty="0">
              <a:solidFill>
                <a:schemeClr val="tx1"/>
              </a:solidFill>
              <a:latin typeface="VAG Rounded Std" panose="020F0502020204020204" pitchFamily="34" charset="0"/>
            </a:endParaRPr>
          </a:p>
          <a:p>
            <a:pPr algn="ctr"/>
            <a:endParaRPr lang="en-GB" dirty="0">
              <a:solidFill>
                <a:schemeClr val="tx1"/>
              </a:solidFill>
              <a:latin typeface="VAG Rounded Std" panose="020F0502020204020204" pitchFamily="34" charset="0"/>
            </a:endParaRPr>
          </a:p>
        </p:txBody>
      </p:sp>
    </p:spTree>
    <p:extLst>
      <p:ext uri="{BB962C8B-B14F-4D97-AF65-F5344CB8AC3E}">
        <p14:creationId xmlns:p14="http://schemas.microsoft.com/office/powerpoint/2010/main" val="1525117309"/>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46D25-6863-4A86-A359-C1896FE78F09}"/>
              </a:ext>
            </a:extLst>
          </p:cNvPr>
          <p:cNvSpPr>
            <a:spLocks noGrp="1"/>
          </p:cNvSpPr>
          <p:nvPr>
            <p:ph type="title"/>
          </p:nvPr>
        </p:nvSpPr>
        <p:spPr/>
        <p:txBody>
          <a:bodyPr/>
          <a:lstStyle/>
          <a:p>
            <a:r>
              <a:rPr lang="en-US" dirty="0">
                <a:solidFill>
                  <a:schemeClr val="tx1"/>
                </a:solidFill>
                <a:latin typeface="VAG Rounded Std" panose="020F0502020204020204" pitchFamily="34" charset="0"/>
              </a:rPr>
              <a:t>WHAT causes PICA?</a:t>
            </a:r>
            <a:endParaRPr lang="en-GB" dirty="0">
              <a:solidFill>
                <a:schemeClr val="tx1"/>
              </a:solidFill>
              <a:latin typeface="VAG Rounded Std" panose="020F0502020204020204" pitchFamily="34" charset="0"/>
            </a:endParaRPr>
          </a:p>
        </p:txBody>
      </p:sp>
      <p:sp>
        <p:nvSpPr>
          <p:cNvPr id="3" name="Content Placeholder 2">
            <a:extLst>
              <a:ext uri="{FF2B5EF4-FFF2-40B4-BE49-F238E27FC236}">
                <a16:creationId xmlns:a16="http://schemas.microsoft.com/office/drawing/2014/main" id="{9C80BF16-E183-4BDF-91D6-4BBA85C91D39}"/>
              </a:ext>
            </a:extLst>
          </p:cNvPr>
          <p:cNvSpPr>
            <a:spLocks noGrp="1"/>
          </p:cNvSpPr>
          <p:nvPr>
            <p:ph idx="1"/>
          </p:nvPr>
        </p:nvSpPr>
        <p:spPr>
          <a:xfrm>
            <a:off x="2231136" y="2791325"/>
            <a:ext cx="7729728" cy="3101983"/>
          </a:xfrm>
        </p:spPr>
        <p:txBody>
          <a:bodyPr/>
          <a:lstStyle/>
          <a:p>
            <a:pPr algn="ctr"/>
            <a:r>
              <a:rPr lang="en-US" dirty="0">
                <a:solidFill>
                  <a:schemeClr val="tx1"/>
                </a:solidFill>
                <a:latin typeface="VAG Rounded Std" panose="020F0502020204020204" pitchFamily="34" charset="0"/>
              </a:rPr>
              <a:t>M</a:t>
            </a:r>
            <a:r>
              <a:rPr lang="en-US" b="0" i="0" dirty="0">
                <a:solidFill>
                  <a:schemeClr val="tx1"/>
                </a:solidFill>
                <a:effectLst/>
                <a:latin typeface="VAG Rounded Std" panose="020F0502020204020204" pitchFamily="34" charset="0"/>
              </a:rPr>
              <a:t>alnourishment, especially iron-deficiency anemia.</a:t>
            </a:r>
          </a:p>
          <a:p>
            <a:pPr algn="ctr"/>
            <a:r>
              <a:rPr lang="en-US" dirty="0">
                <a:solidFill>
                  <a:schemeClr val="tx1"/>
                </a:solidFill>
                <a:latin typeface="VAG Rounded Std" panose="020F0502020204020204" pitchFamily="34" charset="0"/>
              </a:rPr>
              <a:t>More common in people with m</a:t>
            </a:r>
            <a:r>
              <a:rPr lang="en-US" b="0" i="0" dirty="0">
                <a:solidFill>
                  <a:schemeClr val="tx1"/>
                </a:solidFill>
                <a:effectLst/>
                <a:latin typeface="VAG Rounded Std" panose="020F0502020204020204" pitchFamily="34" charset="0"/>
              </a:rPr>
              <a:t>ental health conditions</a:t>
            </a:r>
            <a:endParaRPr lang="en-US" i="0" dirty="0">
              <a:solidFill>
                <a:schemeClr val="tx1"/>
              </a:solidFill>
              <a:effectLst/>
              <a:latin typeface="VAG Rounded Std" panose="020F0502020204020204" pitchFamily="34" charset="0"/>
            </a:endParaRPr>
          </a:p>
          <a:p>
            <a:pPr algn="ctr"/>
            <a:r>
              <a:rPr lang="en-US" i="0" dirty="0">
                <a:solidFill>
                  <a:srgbClr val="202124"/>
                </a:solidFill>
                <a:effectLst/>
                <a:latin typeface="VAG Rounded Std" panose="020F0502020204020204" pitchFamily="34" charset="0"/>
              </a:rPr>
              <a:t>More common in children than adults  </a:t>
            </a:r>
            <a:endParaRPr lang="en-US" b="1" i="0" dirty="0">
              <a:solidFill>
                <a:schemeClr val="tx1"/>
              </a:solidFill>
              <a:effectLst/>
              <a:latin typeface="VAG Rounded Std" panose="020F0502020204020204" pitchFamily="34" charset="0"/>
            </a:endParaRPr>
          </a:p>
          <a:p>
            <a:pPr algn="ctr">
              <a:buFont typeface="Arial" panose="020B0604020202020204" pitchFamily="34" charset="0"/>
              <a:buChar char="•"/>
            </a:pPr>
            <a:r>
              <a:rPr lang="en-US" b="0" i="0" dirty="0">
                <a:solidFill>
                  <a:schemeClr val="tx1"/>
                </a:solidFill>
                <a:effectLst/>
                <a:latin typeface="VAG Rounded Std" panose="020F0502020204020204" pitchFamily="34" charset="0"/>
              </a:rPr>
              <a:t>More common in </a:t>
            </a:r>
            <a:r>
              <a:rPr lang="en-US" dirty="0">
                <a:solidFill>
                  <a:schemeClr val="tx1"/>
                </a:solidFill>
                <a:latin typeface="VAG Rounded Std" panose="020F0502020204020204" pitchFamily="34" charset="0"/>
              </a:rPr>
              <a:t>people with d</a:t>
            </a:r>
            <a:r>
              <a:rPr lang="en-US" b="0" i="0" dirty="0">
                <a:solidFill>
                  <a:schemeClr val="tx1"/>
                </a:solidFill>
                <a:effectLst/>
                <a:latin typeface="VAG Rounded Std" panose="020F0502020204020204" pitchFamily="34" charset="0"/>
              </a:rPr>
              <a:t>evelopmental conditions, such as autism or intellectual disabilities.</a:t>
            </a:r>
          </a:p>
          <a:p>
            <a:endParaRPr lang="en-GB" dirty="0"/>
          </a:p>
        </p:txBody>
      </p:sp>
    </p:spTree>
    <p:extLst>
      <p:ext uri="{BB962C8B-B14F-4D97-AF65-F5344CB8AC3E}">
        <p14:creationId xmlns:p14="http://schemas.microsoft.com/office/powerpoint/2010/main" val="3179602259"/>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CCA9D-A12F-46D7-AC3F-C82FD16812C4}"/>
              </a:ext>
            </a:extLst>
          </p:cNvPr>
          <p:cNvSpPr>
            <a:spLocks noGrp="1"/>
          </p:cNvSpPr>
          <p:nvPr>
            <p:ph type="title"/>
          </p:nvPr>
        </p:nvSpPr>
        <p:spPr/>
        <p:txBody>
          <a:bodyPr/>
          <a:lstStyle/>
          <a:p>
            <a:r>
              <a:rPr lang="en-US" dirty="0">
                <a:solidFill>
                  <a:schemeClr val="tx1"/>
                </a:solidFill>
                <a:latin typeface="VAG Rounded Std" panose="020F0502020204020204" pitchFamily="34" charset="0"/>
              </a:rPr>
              <a:t>Effects</a:t>
            </a:r>
            <a:endParaRPr lang="en-GB" dirty="0">
              <a:solidFill>
                <a:schemeClr val="tx1"/>
              </a:solidFill>
              <a:latin typeface="VAG Rounded Std" panose="020F0502020204020204" pitchFamily="34" charset="0"/>
            </a:endParaRPr>
          </a:p>
        </p:txBody>
      </p:sp>
      <p:sp>
        <p:nvSpPr>
          <p:cNvPr id="3" name="Content Placeholder 2">
            <a:extLst>
              <a:ext uri="{FF2B5EF4-FFF2-40B4-BE49-F238E27FC236}">
                <a16:creationId xmlns:a16="http://schemas.microsoft.com/office/drawing/2014/main" id="{5D3605EF-37CD-4090-A35D-79BD3443F5BA}"/>
              </a:ext>
            </a:extLst>
          </p:cNvPr>
          <p:cNvSpPr>
            <a:spLocks noGrp="1"/>
          </p:cNvSpPr>
          <p:nvPr>
            <p:ph idx="1"/>
          </p:nvPr>
        </p:nvSpPr>
        <p:spPr>
          <a:xfrm>
            <a:off x="2231136" y="2791325"/>
            <a:ext cx="7729728" cy="3101983"/>
          </a:xfrm>
        </p:spPr>
        <p:txBody>
          <a:bodyPr/>
          <a:lstStyle/>
          <a:p>
            <a:pPr algn="ctr"/>
            <a:r>
              <a:rPr lang="en-GB" dirty="0">
                <a:solidFill>
                  <a:schemeClr val="tx1"/>
                </a:solidFill>
                <a:latin typeface="VAG Rounded Std" panose="020F0502020204020204" pitchFamily="34" charset="0"/>
              </a:rPr>
              <a:t>P</a:t>
            </a:r>
            <a:r>
              <a:rPr lang="en-GB" b="0" i="0" dirty="0">
                <a:solidFill>
                  <a:schemeClr val="tx1"/>
                </a:solidFill>
                <a:effectLst/>
                <a:latin typeface="VAG Rounded Std" panose="020F0502020204020204" pitchFamily="34" charset="0"/>
              </a:rPr>
              <a:t>arasitic infection- parasites that feed on another organism (body), this can lead to sepsis.</a:t>
            </a:r>
          </a:p>
          <a:p>
            <a:pPr algn="ctr"/>
            <a:r>
              <a:rPr lang="en-GB" dirty="0">
                <a:solidFill>
                  <a:schemeClr val="tx1"/>
                </a:solidFill>
                <a:latin typeface="VAG Rounded Std" panose="020F0502020204020204" pitchFamily="34" charset="0"/>
              </a:rPr>
              <a:t>I</a:t>
            </a:r>
            <a:r>
              <a:rPr lang="en-GB" b="0" i="0" dirty="0">
                <a:solidFill>
                  <a:schemeClr val="tx1"/>
                </a:solidFill>
                <a:effectLst/>
                <a:latin typeface="VAG Rounded Std" panose="020F0502020204020204" pitchFamily="34" charset="0"/>
              </a:rPr>
              <a:t>ntestinal blockage- an item that is blocking your intestine which stops the digestion of food.</a:t>
            </a:r>
          </a:p>
          <a:p>
            <a:pPr algn="ctr"/>
            <a:r>
              <a:rPr lang="en-GB" dirty="0">
                <a:solidFill>
                  <a:schemeClr val="tx1"/>
                </a:solidFill>
                <a:latin typeface="VAG Rounded Std" panose="020F0502020204020204" pitchFamily="34" charset="0"/>
              </a:rPr>
              <a:t>Lead poisoning- lead in the body (often from paint), this can cause </a:t>
            </a:r>
            <a:r>
              <a:rPr lang="en-US" b="0" i="0" dirty="0">
                <a:solidFill>
                  <a:schemeClr val="tx1"/>
                </a:solidFill>
                <a:effectLst/>
                <a:latin typeface="VAG Rounded Std" panose="020F0502020204020204" pitchFamily="34" charset="0"/>
              </a:rPr>
              <a:t>abdominal pain, constipation, headaches, irritability, memory problems, infertility, and tingling in the hands and feet.</a:t>
            </a:r>
            <a:endParaRPr lang="en-GB" b="0" i="0" dirty="0">
              <a:solidFill>
                <a:schemeClr val="tx1"/>
              </a:solidFill>
              <a:effectLst/>
              <a:latin typeface="VAG Rounded Std" panose="020F0502020204020204" pitchFamily="34" charset="0"/>
            </a:endParaRPr>
          </a:p>
          <a:p>
            <a:pPr algn="ctr"/>
            <a:r>
              <a:rPr lang="en-GB" dirty="0">
                <a:solidFill>
                  <a:schemeClr val="tx1"/>
                </a:solidFill>
                <a:latin typeface="VAG Rounded Std" panose="020F0502020204020204" pitchFamily="34" charset="0"/>
              </a:rPr>
              <a:t>If untreated it can result in serious illness or death.</a:t>
            </a:r>
            <a:endParaRPr lang="en-GB" b="0" i="0" dirty="0">
              <a:solidFill>
                <a:schemeClr val="tx1"/>
              </a:solidFill>
              <a:effectLst/>
              <a:latin typeface="VAG Rounded Std" panose="020F0502020204020204" pitchFamily="34" charset="0"/>
            </a:endParaRPr>
          </a:p>
          <a:p>
            <a:endParaRPr lang="en-GB" dirty="0"/>
          </a:p>
        </p:txBody>
      </p:sp>
    </p:spTree>
    <p:extLst>
      <p:ext uri="{BB962C8B-B14F-4D97-AF65-F5344CB8AC3E}">
        <p14:creationId xmlns:p14="http://schemas.microsoft.com/office/powerpoint/2010/main" val="2401421071"/>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20C25-4A13-488C-9741-67A5C3C29B28}"/>
              </a:ext>
            </a:extLst>
          </p:cNvPr>
          <p:cNvSpPr>
            <a:spLocks noGrp="1"/>
          </p:cNvSpPr>
          <p:nvPr>
            <p:ph type="title"/>
          </p:nvPr>
        </p:nvSpPr>
        <p:spPr/>
        <p:txBody>
          <a:bodyPr/>
          <a:lstStyle/>
          <a:p>
            <a:r>
              <a:rPr lang="en-US" dirty="0">
                <a:latin typeface="VAG Rounded Std" panose="020F0502020204020204" pitchFamily="34" charset="0"/>
              </a:rPr>
              <a:t>Treatments </a:t>
            </a:r>
            <a:endParaRPr lang="en-GB" dirty="0">
              <a:latin typeface="VAG Rounded Std" panose="020F0502020204020204" pitchFamily="34" charset="0"/>
            </a:endParaRPr>
          </a:p>
        </p:txBody>
      </p:sp>
      <p:sp>
        <p:nvSpPr>
          <p:cNvPr id="3" name="Content Placeholder 2">
            <a:extLst>
              <a:ext uri="{FF2B5EF4-FFF2-40B4-BE49-F238E27FC236}">
                <a16:creationId xmlns:a16="http://schemas.microsoft.com/office/drawing/2014/main" id="{2F6E974B-5F5D-46B0-AD17-CF034EBF7342}"/>
              </a:ext>
            </a:extLst>
          </p:cNvPr>
          <p:cNvSpPr>
            <a:spLocks noGrp="1"/>
          </p:cNvSpPr>
          <p:nvPr>
            <p:ph idx="1"/>
          </p:nvPr>
        </p:nvSpPr>
        <p:spPr>
          <a:xfrm>
            <a:off x="2231136" y="2815119"/>
            <a:ext cx="7729728" cy="3924728"/>
          </a:xfrm>
        </p:spPr>
        <p:txBody>
          <a:bodyPr>
            <a:normAutofit fontScale="92500" lnSpcReduction="20000"/>
          </a:bodyPr>
          <a:lstStyle/>
          <a:p>
            <a:pPr algn="ctr"/>
            <a:r>
              <a:rPr lang="en-GB" sz="1900" b="0" i="0" dirty="0">
                <a:solidFill>
                  <a:schemeClr val="tx1"/>
                </a:solidFill>
                <a:effectLst/>
                <a:latin typeface="VAG Rounded Std" panose="020F0502020204020204" pitchFamily="34" charset="0"/>
              </a:rPr>
              <a:t>Conventional medical treatment may be suitable in some situations, such as iron, vitamins etc.</a:t>
            </a:r>
          </a:p>
          <a:p>
            <a:pPr algn="ctr"/>
            <a:r>
              <a:rPr lang="en-US" sz="2000" dirty="0">
                <a:solidFill>
                  <a:schemeClr val="tx1"/>
                </a:solidFill>
                <a:latin typeface="VAG Rounded Std" panose="020F0502020204020204" pitchFamily="34" charset="0"/>
              </a:rPr>
              <a:t>Make sure children are up to date with their vaccinations e.g., s</a:t>
            </a:r>
            <a:r>
              <a:rPr lang="en-US" sz="2000" b="0" i="0" dirty="0">
                <a:solidFill>
                  <a:schemeClr val="tx1"/>
                </a:solidFill>
                <a:effectLst/>
                <a:latin typeface="VAG Rounded Std" panose="020F0502020204020204" pitchFamily="34" charset="0"/>
              </a:rPr>
              <a:t>epsis</a:t>
            </a:r>
            <a:endParaRPr lang="en-GB" sz="1900" b="0" i="0" dirty="0">
              <a:solidFill>
                <a:schemeClr val="tx1"/>
              </a:solidFill>
              <a:effectLst/>
              <a:latin typeface="VAG Rounded Std" panose="020F0502020204020204" pitchFamily="34" charset="0"/>
            </a:endParaRPr>
          </a:p>
          <a:p>
            <a:pPr algn="ctr"/>
            <a:r>
              <a:rPr lang="en-US" sz="1900" b="0" i="0" dirty="0">
                <a:solidFill>
                  <a:schemeClr val="tx1"/>
                </a:solidFill>
                <a:effectLst/>
                <a:latin typeface="VAG Rounded Std" panose="020F0502020204020204" pitchFamily="34" charset="0"/>
              </a:rPr>
              <a:t>Health threats- including high lead levels or intestinal obstruction, </a:t>
            </a:r>
            <a:r>
              <a:rPr lang="en-US" sz="2000" i="0" dirty="0">
                <a:solidFill>
                  <a:srgbClr val="202124"/>
                </a:solidFill>
                <a:effectLst/>
                <a:latin typeface="VAG Rounded Std" panose="020F0502020204020204" pitchFamily="34" charset="0"/>
              </a:rPr>
              <a:t>may need blood tests or X-rays. These can check for possible lead, anemia, toxins in the blood, and find blockages in the intestines</a:t>
            </a:r>
            <a:endParaRPr lang="en-US" sz="2000" dirty="0">
              <a:solidFill>
                <a:srgbClr val="000000"/>
              </a:solidFill>
              <a:latin typeface="VAG Rounded Std" panose="020F0502020204020204" pitchFamily="34" charset="0"/>
            </a:endParaRPr>
          </a:p>
          <a:p>
            <a:pPr algn="ctr"/>
            <a:r>
              <a:rPr lang="en-US" sz="1900" b="0" i="0" dirty="0">
                <a:solidFill>
                  <a:schemeClr val="tx1"/>
                </a:solidFill>
                <a:effectLst/>
                <a:latin typeface="VAG Rounded Std" panose="020F0502020204020204" pitchFamily="34" charset="0"/>
              </a:rPr>
              <a:t>As this is an eating disorder, treatment with counseling, education, and nutritional management is often more successful and more appropriate than treatment with medication</a:t>
            </a:r>
            <a:endParaRPr lang="en-US" sz="1900" dirty="0">
              <a:solidFill>
                <a:schemeClr val="tx1"/>
              </a:solidFill>
              <a:latin typeface="VAG Rounded Std" panose="020F0502020204020204" pitchFamily="34" charset="0"/>
            </a:endParaRPr>
          </a:p>
          <a:p>
            <a:pPr algn="ctr"/>
            <a:r>
              <a:rPr lang="en-US" sz="1900" dirty="0">
                <a:solidFill>
                  <a:schemeClr val="tx1"/>
                </a:solidFill>
                <a:latin typeface="VAG Rounded Std" panose="020F0502020204020204" pitchFamily="34" charset="0"/>
              </a:rPr>
              <a:t>P</a:t>
            </a:r>
            <a:r>
              <a:rPr lang="en-US" sz="1900" b="0" i="0" dirty="0">
                <a:solidFill>
                  <a:schemeClr val="tx1"/>
                </a:solidFill>
                <a:effectLst/>
                <a:latin typeface="VAG Rounded Std" panose="020F0502020204020204" pitchFamily="34" charset="0"/>
              </a:rPr>
              <a:t>ica behaviour tends to lessen with age, help via counselling and nutritional management will stop the likelihood of this reoccurring</a:t>
            </a:r>
          </a:p>
          <a:p>
            <a:pPr marL="0" indent="0" algn="ctr">
              <a:buNone/>
            </a:pPr>
            <a:r>
              <a:rPr lang="en-US" b="0" i="0" dirty="0">
                <a:solidFill>
                  <a:schemeClr val="tx1"/>
                </a:solidFill>
                <a:effectLst/>
                <a:latin typeface="VAG Rounded Std" panose="020F0502020204020204" pitchFamily="34" charset="0"/>
              </a:rPr>
              <a:t/>
            </a:r>
            <a:br>
              <a:rPr lang="en-US" b="0" i="0" dirty="0">
                <a:solidFill>
                  <a:schemeClr val="tx1"/>
                </a:solidFill>
                <a:effectLst/>
                <a:latin typeface="VAG Rounded Std" panose="020F0502020204020204" pitchFamily="34" charset="0"/>
              </a:rPr>
            </a:br>
            <a:r>
              <a:rPr lang="en-US" b="0" i="0" dirty="0">
                <a:solidFill>
                  <a:srgbClr val="000000"/>
                </a:solidFill>
                <a:effectLst/>
                <a:latin typeface="Helvetica Neue"/>
              </a:rPr>
              <a:t/>
            </a:r>
            <a:br>
              <a:rPr lang="en-US" b="0" i="0" dirty="0">
                <a:solidFill>
                  <a:srgbClr val="000000"/>
                </a:solidFill>
                <a:effectLst/>
                <a:latin typeface="Helvetica Neue"/>
              </a:rPr>
            </a:br>
            <a:endParaRPr lang="en-GB" dirty="0"/>
          </a:p>
        </p:txBody>
      </p:sp>
    </p:spTree>
    <p:extLst>
      <p:ext uri="{BB962C8B-B14F-4D97-AF65-F5344CB8AC3E}">
        <p14:creationId xmlns:p14="http://schemas.microsoft.com/office/powerpoint/2010/main" val="3698101213"/>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F68F2-99A4-4CDC-BA33-9F5EC5658446}"/>
              </a:ext>
            </a:extLst>
          </p:cNvPr>
          <p:cNvSpPr>
            <a:spLocks noGrp="1"/>
          </p:cNvSpPr>
          <p:nvPr>
            <p:ph type="title"/>
          </p:nvPr>
        </p:nvSpPr>
        <p:spPr/>
        <p:txBody>
          <a:bodyPr/>
          <a:lstStyle/>
          <a:p>
            <a:r>
              <a:rPr lang="en-US" dirty="0">
                <a:solidFill>
                  <a:schemeClr val="tx1"/>
                </a:solidFill>
                <a:latin typeface="VAG Rounded Std" panose="020F0502020204020204" pitchFamily="34" charset="0"/>
              </a:rPr>
              <a:t>WHO TO TALK TO</a:t>
            </a:r>
            <a:endParaRPr lang="en-GB" dirty="0">
              <a:solidFill>
                <a:schemeClr val="tx1"/>
              </a:solidFill>
              <a:latin typeface="VAG Rounded Std" panose="020F0502020204020204" pitchFamily="34" charset="0"/>
            </a:endParaRPr>
          </a:p>
        </p:txBody>
      </p:sp>
      <p:sp>
        <p:nvSpPr>
          <p:cNvPr id="3" name="Content Placeholder 2">
            <a:extLst>
              <a:ext uri="{FF2B5EF4-FFF2-40B4-BE49-F238E27FC236}">
                <a16:creationId xmlns:a16="http://schemas.microsoft.com/office/drawing/2014/main" id="{9E0FC9EB-7EF1-43AA-94B2-4C0BC73D7175}"/>
              </a:ext>
            </a:extLst>
          </p:cNvPr>
          <p:cNvSpPr>
            <a:spLocks noGrp="1"/>
          </p:cNvSpPr>
          <p:nvPr>
            <p:ph idx="1"/>
          </p:nvPr>
        </p:nvSpPr>
        <p:spPr>
          <a:xfrm>
            <a:off x="2231136" y="2791325"/>
            <a:ext cx="7729728" cy="3101983"/>
          </a:xfrm>
        </p:spPr>
        <p:txBody>
          <a:bodyPr/>
          <a:lstStyle/>
          <a:p>
            <a:pPr algn="ctr"/>
            <a:r>
              <a:rPr lang="en-US" dirty="0">
                <a:solidFill>
                  <a:srgbClr val="202124"/>
                </a:solidFill>
                <a:latin typeface="VAG Rounded Std" panose="020F0502020204020204" pitchFamily="34" charset="0"/>
              </a:rPr>
              <a:t>D</a:t>
            </a:r>
            <a:r>
              <a:rPr lang="en-US" i="0" dirty="0">
                <a:solidFill>
                  <a:srgbClr val="202124"/>
                </a:solidFill>
                <a:effectLst/>
                <a:latin typeface="VAG Rounded Std" panose="020F0502020204020204" pitchFamily="34" charset="0"/>
              </a:rPr>
              <a:t>octors can diagnose pica. </a:t>
            </a:r>
            <a:endParaRPr lang="en-US" dirty="0">
              <a:solidFill>
                <a:srgbClr val="202124"/>
              </a:solidFill>
              <a:latin typeface="VAG Rounded Std" panose="020F0502020204020204" pitchFamily="34" charset="0"/>
            </a:endParaRPr>
          </a:p>
          <a:p>
            <a:pPr algn="ctr"/>
            <a:r>
              <a:rPr lang="en-US" dirty="0">
                <a:solidFill>
                  <a:schemeClr val="tx1"/>
                </a:solidFill>
                <a:latin typeface="VAG Rounded Std" panose="020F0502020204020204" pitchFamily="34" charset="0"/>
              </a:rPr>
              <a:t>Needs to be 18 months old or be functioning at this age to get a diagnosis.</a:t>
            </a:r>
          </a:p>
          <a:p>
            <a:pPr algn="ctr"/>
            <a:r>
              <a:rPr lang="en-US" i="0" dirty="0">
                <a:solidFill>
                  <a:schemeClr val="tx1"/>
                </a:solidFill>
                <a:effectLst/>
                <a:latin typeface="VAG Rounded Std" panose="020F0502020204020204" pitchFamily="34" charset="0"/>
              </a:rPr>
              <a:t>The child needs to have been persistent eating non-food items, over a period of at least one month.</a:t>
            </a:r>
          </a:p>
          <a:p>
            <a:pPr algn="ctr"/>
            <a:r>
              <a:rPr lang="en-US" i="0" dirty="0">
                <a:solidFill>
                  <a:srgbClr val="000000"/>
                </a:solidFill>
                <a:effectLst/>
                <a:latin typeface="VAG Rounded Std" panose="020F0502020204020204" pitchFamily="34" charset="0"/>
              </a:rPr>
              <a:t>An evaluation by a </a:t>
            </a:r>
            <a:r>
              <a:rPr lang="en-GB" dirty="0">
                <a:latin typeface="VAG Rounded Std" panose="020F0502020204020204" pitchFamily="34" charset="0"/>
              </a:rPr>
              <a:t>paediatrician </a:t>
            </a:r>
            <a:r>
              <a:rPr lang="en-US" i="0" dirty="0">
                <a:solidFill>
                  <a:srgbClr val="000000"/>
                </a:solidFill>
                <a:effectLst/>
                <a:latin typeface="VAG Rounded Std" panose="020F0502020204020204" pitchFamily="34" charset="0"/>
              </a:rPr>
              <a:t>is recommended if the consumption of non-food items continues as this could be a parental concern. Could also talk to </a:t>
            </a:r>
            <a:r>
              <a:rPr lang="en-US" dirty="0">
                <a:solidFill>
                  <a:srgbClr val="000000"/>
                </a:solidFill>
                <a:latin typeface="VAG Rounded Std" panose="020F0502020204020204" pitchFamily="34" charset="0"/>
              </a:rPr>
              <a:t>Children’s Services?</a:t>
            </a:r>
            <a:endParaRPr lang="en-US" dirty="0">
              <a:solidFill>
                <a:srgbClr val="202124"/>
              </a:solidFill>
              <a:latin typeface="VAG Rounded Std" panose="020F0502020204020204" pitchFamily="34" charset="0"/>
            </a:endParaRPr>
          </a:p>
          <a:p>
            <a:pPr algn="ctr"/>
            <a:endParaRPr lang="en-GB" dirty="0">
              <a:solidFill>
                <a:schemeClr val="tx1"/>
              </a:solidFill>
              <a:latin typeface="VAG Rounded Std" panose="020F0502020204020204" pitchFamily="34" charset="0"/>
            </a:endParaRPr>
          </a:p>
        </p:txBody>
      </p:sp>
    </p:spTree>
    <p:extLst>
      <p:ext uri="{BB962C8B-B14F-4D97-AF65-F5344CB8AC3E}">
        <p14:creationId xmlns:p14="http://schemas.microsoft.com/office/powerpoint/2010/main" val="2643395023"/>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8C497-6904-4C68-91A8-660C91C53DCD}"/>
              </a:ext>
            </a:extLst>
          </p:cNvPr>
          <p:cNvSpPr>
            <a:spLocks noGrp="1"/>
          </p:cNvSpPr>
          <p:nvPr>
            <p:ph type="title"/>
          </p:nvPr>
        </p:nvSpPr>
        <p:spPr/>
        <p:txBody>
          <a:bodyPr/>
          <a:lstStyle/>
          <a:p>
            <a:r>
              <a:rPr lang="en-US" dirty="0">
                <a:solidFill>
                  <a:schemeClr val="tx1"/>
                </a:solidFill>
                <a:latin typeface="VAG Rounded Std" panose="020F0502020204020204" pitchFamily="34" charset="0"/>
              </a:rPr>
              <a:t>SHORT TERM STRATAGIES</a:t>
            </a:r>
            <a:endParaRPr lang="en-GB" dirty="0">
              <a:solidFill>
                <a:schemeClr val="tx1"/>
              </a:solidFill>
              <a:latin typeface="VAG Rounded Std" panose="020F0502020204020204" pitchFamily="34" charset="0"/>
            </a:endParaRPr>
          </a:p>
        </p:txBody>
      </p:sp>
      <p:sp>
        <p:nvSpPr>
          <p:cNvPr id="3" name="Content Placeholder 2">
            <a:extLst>
              <a:ext uri="{FF2B5EF4-FFF2-40B4-BE49-F238E27FC236}">
                <a16:creationId xmlns:a16="http://schemas.microsoft.com/office/drawing/2014/main" id="{B187A98B-C351-4F69-8D58-76032BA51718}"/>
              </a:ext>
            </a:extLst>
          </p:cNvPr>
          <p:cNvSpPr>
            <a:spLocks noGrp="1"/>
          </p:cNvSpPr>
          <p:nvPr>
            <p:ph idx="1"/>
          </p:nvPr>
        </p:nvSpPr>
        <p:spPr>
          <a:xfrm>
            <a:off x="2231136" y="2791325"/>
            <a:ext cx="7729728" cy="3229331"/>
          </a:xfrm>
        </p:spPr>
        <p:txBody>
          <a:bodyPr>
            <a:normAutofit fontScale="92500" lnSpcReduction="10000"/>
          </a:bodyPr>
          <a:lstStyle/>
          <a:p>
            <a:pPr algn="ctr"/>
            <a:r>
              <a:rPr lang="en-US" b="0" i="0" dirty="0">
                <a:solidFill>
                  <a:srgbClr val="000000"/>
                </a:solidFill>
                <a:effectLst/>
                <a:latin typeface="VAG Rounded Std" panose="020F0502020204020204" pitchFamily="34" charset="0"/>
              </a:rPr>
              <a:t>Removing the substance from accessible areas.</a:t>
            </a:r>
          </a:p>
          <a:p>
            <a:pPr algn="ctr"/>
            <a:r>
              <a:rPr lang="en-US" b="0" i="0" dirty="0">
                <a:solidFill>
                  <a:srgbClr val="000000"/>
                </a:solidFill>
                <a:effectLst/>
                <a:latin typeface="VAG Rounded Std" panose="020F0502020204020204" pitchFamily="34" charset="0"/>
              </a:rPr>
              <a:t>Supervise them.</a:t>
            </a:r>
          </a:p>
          <a:p>
            <a:pPr algn="ctr"/>
            <a:r>
              <a:rPr lang="en-US" i="0" dirty="0">
                <a:solidFill>
                  <a:srgbClr val="202124"/>
                </a:solidFill>
                <a:effectLst/>
                <a:latin typeface="VAG Rounded Std" panose="020F0502020204020204" pitchFamily="34" charset="0"/>
              </a:rPr>
              <a:t>Provide safe alternatives to chew/bite and eat. </a:t>
            </a:r>
          </a:p>
          <a:p>
            <a:pPr algn="ctr"/>
            <a:r>
              <a:rPr lang="en-US" i="0" dirty="0">
                <a:solidFill>
                  <a:srgbClr val="202124"/>
                </a:solidFill>
                <a:effectLst/>
                <a:latin typeface="VAG Rounded Std" panose="020F0502020204020204" pitchFamily="34" charset="0"/>
              </a:rPr>
              <a:t>Distract away from pica and increase engagement in other activities</a:t>
            </a:r>
            <a:endParaRPr lang="en-US" b="0" i="0" dirty="0">
              <a:solidFill>
                <a:srgbClr val="000000"/>
              </a:solidFill>
              <a:effectLst/>
              <a:latin typeface="VAG Rounded Std" panose="020F0502020204020204" pitchFamily="34" charset="0"/>
            </a:endParaRPr>
          </a:p>
          <a:p>
            <a:pPr algn="ctr"/>
            <a:r>
              <a:rPr lang="en-US" i="0" dirty="0">
                <a:solidFill>
                  <a:srgbClr val="202124"/>
                </a:solidFill>
                <a:effectLst/>
                <a:latin typeface="VAG Rounded Std" panose="020F0502020204020204" pitchFamily="34" charset="0"/>
              </a:rPr>
              <a:t>Tell others (school, family, GP, health professionals) about pica.</a:t>
            </a:r>
          </a:p>
          <a:p>
            <a:pPr algn="ctr"/>
            <a:r>
              <a:rPr lang="en-US" i="0" dirty="0">
                <a:solidFill>
                  <a:srgbClr val="202124"/>
                </a:solidFill>
                <a:effectLst/>
                <a:latin typeface="VAG Rounded Std" panose="020F0502020204020204" pitchFamily="34" charset="0"/>
              </a:rPr>
              <a:t> Request support, for example from learning disability/autism or mental health services. </a:t>
            </a:r>
          </a:p>
          <a:p>
            <a:pPr marL="0" indent="0" algn="ctr">
              <a:buNone/>
            </a:pPr>
            <a:r>
              <a:rPr lang="en-US" b="0" i="0" dirty="0">
                <a:solidFill>
                  <a:srgbClr val="000000"/>
                </a:solidFill>
                <a:effectLst/>
                <a:latin typeface="Helvetica Neue"/>
              </a:rPr>
              <a:t/>
            </a:r>
            <a:br>
              <a:rPr lang="en-US" b="0" i="0" dirty="0">
                <a:solidFill>
                  <a:srgbClr val="000000"/>
                </a:solidFill>
                <a:effectLst/>
                <a:latin typeface="Helvetica Neue"/>
              </a:rPr>
            </a:br>
            <a:r>
              <a:rPr lang="en-US" b="0" i="0" dirty="0">
                <a:solidFill>
                  <a:srgbClr val="000000"/>
                </a:solidFill>
                <a:effectLst/>
                <a:latin typeface="Helvetica Neue"/>
              </a:rPr>
              <a:t/>
            </a:r>
            <a:br>
              <a:rPr lang="en-US" b="0" i="0" dirty="0">
                <a:solidFill>
                  <a:srgbClr val="000000"/>
                </a:solidFill>
                <a:effectLst/>
                <a:latin typeface="Helvetica Neue"/>
              </a:rPr>
            </a:br>
            <a:endParaRPr lang="en-GB" dirty="0"/>
          </a:p>
        </p:txBody>
      </p:sp>
    </p:spTree>
    <p:extLst>
      <p:ext uri="{BB962C8B-B14F-4D97-AF65-F5344CB8AC3E}">
        <p14:creationId xmlns:p14="http://schemas.microsoft.com/office/powerpoint/2010/main" val="1288758493"/>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9A974-4852-4C3F-BFD0-B5E08D7CBBC9}"/>
              </a:ext>
            </a:extLst>
          </p:cNvPr>
          <p:cNvSpPr>
            <a:spLocks noGrp="1"/>
          </p:cNvSpPr>
          <p:nvPr>
            <p:ph type="title"/>
          </p:nvPr>
        </p:nvSpPr>
        <p:spPr>
          <a:xfrm>
            <a:off x="2231135" y="964691"/>
            <a:ext cx="7729728" cy="1188720"/>
          </a:xfrm>
        </p:spPr>
        <p:txBody>
          <a:bodyPr/>
          <a:lstStyle/>
          <a:p>
            <a:r>
              <a:rPr lang="en-US" dirty="0">
                <a:latin typeface="VAG Rounded Std" panose="020F0502020204020204" pitchFamily="34" charset="0"/>
              </a:rPr>
              <a:t>USEFUL RESOURCES</a:t>
            </a:r>
            <a:endParaRPr lang="en-GB" dirty="0">
              <a:latin typeface="VAG Rounded Std" panose="020F0502020204020204" pitchFamily="34" charset="0"/>
            </a:endParaRPr>
          </a:p>
        </p:txBody>
      </p:sp>
      <p:sp>
        <p:nvSpPr>
          <p:cNvPr id="3" name="Content Placeholder 2">
            <a:extLst>
              <a:ext uri="{FF2B5EF4-FFF2-40B4-BE49-F238E27FC236}">
                <a16:creationId xmlns:a16="http://schemas.microsoft.com/office/drawing/2014/main" id="{1DB9BAC7-907D-43C2-ADA7-DE161F6FD43B}"/>
              </a:ext>
            </a:extLst>
          </p:cNvPr>
          <p:cNvSpPr>
            <a:spLocks noGrp="1"/>
          </p:cNvSpPr>
          <p:nvPr>
            <p:ph idx="1"/>
          </p:nvPr>
        </p:nvSpPr>
        <p:spPr>
          <a:xfrm>
            <a:off x="1652427" y="2573676"/>
            <a:ext cx="8887145" cy="4284324"/>
          </a:xfrm>
        </p:spPr>
        <p:txBody>
          <a:bodyPr>
            <a:normAutofit/>
          </a:bodyPr>
          <a:lstStyle/>
          <a:p>
            <a:pPr algn="ctr"/>
            <a:r>
              <a:rPr lang="en-US" sz="1600" b="0" i="0" dirty="0" err="1">
                <a:solidFill>
                  <a:schemeClr val="tx1"/>
                </a:solidFill>
                <a:effectLst/>
                <a:latin typeface="VAG Rounded Std" panose="020F0502020204020204" pitchFamily="34" charset="0"/>
              </a:rPr>
              <a:t>Heird</a:t>
            </a:r>
            <a:r>
              <a:rPr lang="en-US" sz="1600" b="0" i="0" dirty="0">
                <a:solidFill>
                  <a:schemeClr val="tx1"/>
                </a:solidFill>
                <a:effectLst/>
                <a:latin typeface="VAG Rounded Std" panose="020F0502020204020204" pitchFamily="34" charset="0"/>
              </a:rPr>
              <a:t>, William C. "Food Insecurity, Hunger and Undernutrition." In </a:t>
            </a:r>
            <a:r>
              <a:rPr lang="en-US" sz="1600" b="0" i="1" dirty="0">
                <a:solidFill>
                  <a:schemeClr val="tx1"/>
                </a:solidFill>
                <a:effectLst/>
                <a:latin typeface="VAG Rounded Std" panose="020F0502020204020204" pitchFamily="34" charset="0"/>
              </a:rPr>
              <a:t>Nelson Textbook of Pediatrics. </a:t>
            </a:r>
            <a:r>
              <a:rPr lang="en-US" sz="1600" b="0" i="0" dirty="0">
                <a:solidFill>
                  <a:schemeClr val="tx1"/>
                </a:solidFill>
                <a:effectLst/>
                <a:latin typeface="VAG Rounded Std" panose="020F0502020204020204" pitchFamily="34" charset="0"/>
              </a:rPr>
              <a:t>17th ed. Ed. by Richard E. Behrman, et al., Philadelphia: Saunders, 2003, 167-172.</a:t>
            </a:r>
            <a:br>
              <a:rPr lang="en-US" sz="1600" b="0" i="0" dirty="0">
                <a:solidFill>
                  <a:schemeClr val="tx1"/>
                </a:solidFill>
                <a:effectLst/>
                <a:latin typeface="VAG Rounded Std" panose="020F0502020204020204" pitchFamily="34" charset="0"/>
              </a:rPr>
            </a:br>
            <a:endParaRPr lang="en-US" sz="1600" b="0" i="0" dirty="0">
              <a:solidFill>
                <a:schemeClr val="tx1"/>
              </a:solidFill>
              <a:effectLst/>
              <a:latin typeface="VAG Rounded Std" panose="020F0502020204020204" pitchFamily="34" charset="0"/>
            </a:endParaRPr>
          </a:p>
          <a:p>
            <a:pPr algn="ctr"/>
            <a:r>
              <a:rPr lang="en-US" sz="1600" b="0" i="0" dirty="0">
                <a:solidFill>
                  <a:schemeClr val="tx1"/>
                </a:solidFill>
                <a:effectLst/>
                <a:latin typeface="VAG Rounded Std" panose="020F0502020204020204" pitchFamily="34" charset="0"/>
              </a:rPr>
              <a:t>Walsh, B. Timothy. "Eating Disorders." In </a:t>
            </a:r>
            <a:r>
              <a:rPr lang="en-US" sz="1600" b="0" i="1" dirty="0">
                <a:solidFill>
                  <a:schemeClr val="tx1"/>
                </a:solidFill>
                <a:effectLst/>
                <a:latin typeface="VAG Rounded Std" panose="020F0502020204020204" pitchFamily="34" charset="0"/>
              </a:rPr>
              <a:t>Harrison's Principles of Internal Medicine. </a:t>
            </a:r>
            <a:r>
              <a:rPr lang="en-US" sz="1600" b="0" i="0" dirty="0">
                <a:solidFill>
                  <a:schemeClr val="tx1"/>
                </a:solidFill>
                <a:effectLst/>
                <a:latin typeface="VAG Rounded Std" panose="020F0502020204020204" pitchFamily="34" charset="0"/>
              </a:rPr>
              <a:t>15th ed. Ed. by Eugene </a:t>
            </a:r>
            <a:r>
              <a:rPr lang="en-US" sz="1600" b="0" i="0" dirty="0" err="1">
                <a:solidFill>
                  <a:schemeClr val="tx1"/>
                </a:solidFill>
                <a:effectLst/>
                <a:latin typeface="VAG Rounded Std" panose="020F0502020204020204" pitchFamily="34" charset="0"/>
              </a:rPr>
              <a:t>Braunwald</a:t>
            </a:r>
            <a:r>
              <a:rPr lang="en-US" sz="1600" b="0" i="0" dirty="0">
                <a:solidFill>
                  <a:schemeClr val="tx1"/>
                </a:solidFill>
                <a:effectLst/>
                <a:latin typeface="VAG Rounded Std" panose="020F0502020204020204" pitchFamily="34" charset="0"/>
              </a:rPr>
              <a:t> et al., New York, McGraw Hill, 2001, 486-90.</a:t>
            </a:r>
          </a:p>
          <a:p>
            <a:pPr algn="ctr"/>
            <a:endParaRPr lang="en-US" sz="1600" dirty="0">
              <a:solidFill>
                <a:srgbClr val="000000"/>
              </a:solidFill>
              <a:latin typeface="VAG Rounded Std" panose="020F0502020204020204" pitchFamily="34" charset="0"/>
            </a:endParaRPr>
          </a:p>
          <a:p>
            <a:pPr algn="ctr"/>
            <a:r>
              <a:rPr lang="en-US" sz="1600" b="0" i="0" dirty="0">
                <a:solidFill>
                  <a:srgbClr val="000000"/>
                </a:solidFill>
                <a:effectLst/>
                <a:latin typeface="VAG Rounded Std" panose="020F0502020204020204" pitchFamily="34" charset="0"/>
              </a:rPr>
              <a:t>"Children and Eating Disorders." </a:t>
            </a:r>
            <a:r>
              <a:rPr lang="en-US" sz="1600" b="0" i="1" dirty="0">
                <a:solidFill>
                  <a:srgbClr val="000000"/>
                </a:solidFill>
                <a:effectLst/>
                <a:latin typeface="VAG Rounded Std" panose="020F0502020204020204" pitchFamily="34" charset="0"/>
              </a:rPr>
              <a:t>Vanderbilt University. </a:t>
            </a:r>
            <a:r>
              <a:rPr lang="en-US" sz="1600" b="0" i="0" dirty="0">
                <a:solidFill>
                  <a:srgbClr val="000000"/>
                </a:solidFill>
                <a:effectLst/>
                <a:latin typeface="VAG Rounded Std" panose="020F0502020204020204" pitchFamily="34" charset="0"/>
              </a:rPr>
              <a:t>Available online at </a:t>
            </a:r>
            <a:r>
              <a:rPr lang="en-US" sz="1600" b="0" i="0" dirty="0">
                <a:solidFill>
                  <a:srgbClr val="000000"/>
                </a:solidFill>
                <a:effectLst/>
                <a:latin typeface="VAG Rounded Std" panose="020F0502020204020204" pitchFamily="34" charset="0"/>
                <a:hlinkClick r:id="rId2"/>
              </a:rPr>
              <a:t>http://www.vanderbilt.edu/AnS/psychology/health_psychology/childrenandED.html</a:t>
            </a:r>
            <a:r>
              <a:rPr lang="en-US" sz="1600" b="0" i="0" dirty="0">
                <a:solidFill>
                  <a:srgbClr val="000000"/>
                </a:solidFill>
                <a:effectLst/>
                <a:latin typeface="VAG Rounded Std" panose="020F0502020204020204" pitchFamily="34" charset="0"/>
              </a:rPr>
              <a:t>.</a:t>
            </a:r>
          </a:p>
          <a:p>
            <a:pPr algn="ctr"/>
            <a:endParaRPr lang="en-US" sz="1600" b="0" i="0" dirty="0">
              <a:solidFill>
                <a:srgbClr val="000000"/>
              </a:solidFill>
              <a:effectLst/>
              <a:latin typeface="VAG Rounded Std" panose="020F0502020204020204" pitchFamily="34" charset="0"/>
            </a:endParaRPr>
          </a:p>
          <a:p>
            <a:pPr algn="ctr"/>
            <a:r>
              <a:rPr lang="en-US" sz="1600" b="0" i="0" dirty="0">
                <a:solidFill>
                  <a:srgbClr val="000000"/>
                </a:solidFill>
                <a:effectLst/>
                <a:latin typeface="VAG Rounded Std" panose="020F0502020204020204" pitchFamily="34" charset="0"/>
              </a:rPr>
              <a:t>"Eating Disorder: Pica." </a:t>
            </a:r>
            <a:r>
              <a:rPr lang="en-US" sz="1600" b="0" i="1" dirty="0" err="1">
                <a:solidFill>
                  <a:srgbClr val="000000"/>
                </a:solidFill>
                <a:effectLst/>
                <a:latin typeface="VAG Rounded Std" panose="020F0502020204020204" pitchFamily="34" charset="0"/>
              </a:rPr>
              <a:t>eMedicine</a:t>
            </a:r>
            <a:r>
              <a:rPr lang="en-US" sz="1600" b="0" i="1" dirty="0">
                <a:solidFill>
                  <a:srgbClr val="000000"/>
                </a:solidFill>
                <a:effectLst/>
                <a:latin typeface="VAG Rounded Std" panose="020F0502020204020204" pitchFamily="34" charset="0"/>
              </a:rPr>
              <a:t>. </a:t>
            </a:r>
            <a:r>
              <a:rPr lang="en-US" sz="1600" b="0" i="0" dirty="0">
                <a:solidFill>
                  <a:srgbClr val="000000"/>
                </a:solidFill>
                <a:effectLst/>
                <a:latin typeface="VAG Rounded Std" panose="020F0502020204020204" pitchFamily="34" charset="0"/>
              </a:rPr>
              <a:t>Available online at </a:t>
            </a:r>
            <a:r>
              <a:rPr lang="en-US" sz="1600" b="0" i="0" dirty="0">
                <a:solidFill>
                  <a:srgbClr val="000000"/>
                </a:solidFill>
                <a:effectLst/>
                <a:latin typeface="VAG Rounded Std" panose="020F0502020204020204" pitchFamily="34" charset="0"/>
                <a:hlinkClick r:id="rId3"/>
              </a:rPr>
              <a:t>http://www.emedicine.com/ped/topic1798.htm</a:t>
            </a:r>
            <a:r>
              <a:rPr lang="en-US" sz="1600" b="0" i="0" dirty="0">
                <a:solidFill>
                  <a:srgbClr val="000000"/>
                </a:solidFill>
                <a:effectLst/>
                <a:latin typeface="VAG Rounded Std" panose="020F0502020204020204" pitchFamily="34" charset="0"/>
              </a:rPr>
              <a:t>. </a:t>
            </a:r>
          </a:p>
          <a:p>
            <a:endParaRPr lang="en-GB" dirty="0"/>
          </a:p>
        </p:txBody>
      </p:sp>
    </p:spTree>
    <p:extLst>
      <p:ext uri="{BB962C8B-B14F-4D97-AF65-F5344CB8AC3E}">
        <p14:creationId xmlns:p14="http://schemas.microsoft.com/office/powerpoint/2010/main" val="4266302773"/>
      </p:ext>
    </p:extLst>
  </p:cSld>
  <p:clrMapOvr>
    <a:masterClrMapping/>
  </p:clrMapOvr>
  <p:transition spd="slow">
    <p:push dir="u"/>
  </p:transition>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B6CBDA66C52AD45BE0FA259E104B665" ma:contentTypeVersion="13" ma:contentTypeDescription="Create a new document." ma:contentTypeScope="" ma:versionID="ce47c987f1dd97d85fba36dcc084b47b">
  <xsd:schema xmlns:xsd="http://www.w3.org/2001/XMLSchema" xmlns:xs="http://www.w3.org/2001/XMLSchema" xmlns:p="http://schemas.microsoft.com/office/2006/metadata/properties" xmlns:ns2="048aba5b-9ad8-49ea-9ed4-eac5efcac8bc" xmlns:ns3="b8729c25-e64d-47e8-957e-689b29497eff" targetNamespace="http://schemas.microsoft.com/office/2006/metadata/properties" ma:root="true" ma:fieldsID="137af997742861a7419d93086e01c886" ns2:_="" ns3:_="">
    <xsd:import namespace="048aba5b-9ad8-49ea-9ed4-eac5efcac8bc"/>
    <xsd:import namespace="b8729c25-e64d-47e8-957e-689b29497ef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8aba5b-9ad8-49ea-9ed4-eac5efcac8b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5d692d3a-b03c-4a23-87c2-d7108a372d6c"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8729c25-e64d-47e8-957e-689b29497eff"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0c8605d1-0d52-45cf-b20a-78bdd1f1954d}" ma:internalName="TaxCatchAll" ma:showField="CatchAllData" ma:web="b8729c25-e64d-47e8-957e-689b29497eff">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b8729c25-e64d-47e8-957e-689b29497eff" xsi:nil="true"/>
    <lcf76f155ced4ddcb4097134ff3c332f xmlns="048aba5b-9ad8-49ea-9ed4-eac5efcac8bc">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D5AEA215-48E1-441E-8C9C-29EBAB1E40FF}"/>
</file>

<file path=customXml/itemProps2.xml><?xml version="1.0" encoding="utf-8"?>
<ds:datastoreItem xmlns:ds="http://schemas.openxmlformats.org/officeDocument/2006/customXml" ds:itemID="{F845630F-69CD-4478-AB40-FCE18522EF12}"/>
</file>

<file path=customXml/itemProps3.xml><?xml version="1.0" encoding="utf-8"?>
<ds:datastoreItem xmlns:ds="http://schemas.openxmlformats.org/officeDocument/2006/customXml" ds:itemID="{817ADE63-4FEA-4B56-B374-9715838FB77B}"/>
</file>

<file path=docProps/app.xml><?xml version="1.0" encoding="utf-8"?>
<Properties xmlns="http://schemas.openxmlformats.org/officeDocument/2006/extended-properties" xmlns:vt="http://schemas.openxmlformats.org/officeDocument/2006/docPropsVTypes">
  <Template>TM10001115[[fn=Parcel]]</Template>
  <TotalTime>0</TotalTime>
  <Words>886</Words>
  <Application>Microsoft Office PowerPoint</Application>
  <PresentationFormat>Widescreen</PresentationFormat>
  <Paragraphs>69</Paragraphs>
  <Slides>10</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Gill Sans MT</vt:lpstr>
      <vt:lpstr>Helvetica Neue</vt:lpstr>
      <vt:lpstr>VAG Rounded Std</vt:lpstr>
      <vt:lpstr>Parcel</vt:lpstr>
      <vt:lpstr>PICA </vt:lpstr>
      <vt:lpstr>WHAT IS PICA?</vt:lpstr>
      <vt:lpstr>Types of PIca</vt:lpstr>
      <vt:lpstr>WHAT causes PICA?</vt:lpstr>
      <vt:lpstr>Effects</vt:lpstr>
      <vt:lpstr>Treatments </vt:lpstr>
      <vt:lpstr>WHO TO TALK TO</vt:lpstr>
      <vt:lpstr>SHORT TERM STRATAGIES</vt:lpstr>
      <vt:lpstr>USEFUL RESOURCES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PICA</dc:title>
  <dc:creator>Emily Bristol</dc:creator>
  <cp:lastModifiedBy>Amber Gooden</cp:lastModifiedBy>
  <cp:revision>2</cp:revision>
  <dcterms:created xsi:type="dcterms:W3CDTF">2022-03-04T10:11:02Z</dcterms:created>
  <dcterms:modified xsi:type="dcterms:W3CDTF">2022-05-19T13:34:20Z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0x0101002B6CBDA66C52AD45BE0FA259E104B665</vt:lpwstr>
  </property>
  <property fmtid="{D5CDD505-2E9C-101B-9397-08002B2CF9AE}" pid="3" name="Order">
    <vt:r8>1350600</vt:r8>
  </property>
</Properties>
</file>